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y="6858000" cx="12192000"/>
  <p:notesSz cx="6858000" cy="9144000"/>
  <p:embeddedFontLst>
    <p:embeddedFont>
      <p:font typeface="Dosis"/>
      <p:regular r:id="rId97"/>
      <p:bold r:id="rId98"/>
    </p:embeddedFont>
    <p:embeddedFont>
      <p:font typeface="Raleway"/>
      <p:regular r:id="rId99"/>
      <p:bold r:id="rId100"/>
      <p:italic r:id="rId101"/>
      <p:boldItalic r:id="rId102"/>
    </p:embeddedFont>
    <p:embeddedFont>
      <p:font typeface="Roboto"/>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7" roundtripDataSignature="AMtx7mgQcuNptTGOHyt2ZVwdacgp7slJ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F146C5-8454-41EC-9B53-D886F0BD8C39}">
  <a:tblStyle styleId="{09F146C5-8454-41EC-9B53-D886F0BD8C3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5F939EF-6A0B-4F8E-A162-671C47CC6D1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customschemas.google.com/relationships/presentationmetadata" Target="meta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regular.fntdata"/><Relationship Id="rId102" Type="http://schemas.openxmlformats.org/officeDocument/2006/relationships/font" Target="fonts/Raleway-boldItalic.fntdata"/><Relationship Id="rId101" Type="http://schemas.openxmlformats.org/officeDocument/2006/relationships/font" Target="fonts/Raleway-italic.fntdata"/><Relationship Id="rId100"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Dosis-regular.fntdata"/><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aleway-regular.fntdata"/><Relationship Id="rId10" Type="http://schemas.openxmlformats.org/officeDocument/2006/relationships/slide" Target="slides/slide3.xml"/><Relationship Id="rId98" Type="http://schemas.openxmlformats.org/officeDocument/2006/relationships/font" Target="fonts/Dosis-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basic-select-dropdown-demo.html" TargetMode="External"/><Relationship Id="rId3" Type="http://schemas.openxmlformats.org/officeDocument/2006/relationships/hyperlink" Target="https://demoqa.com/automation-practice-form" TargetMode="External"/><Relationship Id="rId4" Type="http://schemas.openxmlformats.org/officeDocument/2006/relationships/hyperlink" Target="https://www.seleniumeasy.com/test/jquery-dual-list-box-demo.html"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table-search-filter-demo.html" TargetMode="External"/><Relationship Id="rId3" Type="http://schemas.openxmlformats.org/officeDocument/2006/relationships/hyperlink" Target="https://www.seleniumeasy.com/test/bootstrap-date-picker-demo.htm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table-search-filter-demo.html" TargetMode="External"/><Relationship Id="rId3" Type="http://schemas.openxmlformats.org/officeDocument/2006/relationships/hyperlink" Target="https://demoqa.com/books"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javascript-alert-box-demo.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bootstrap-alert-messages-demo.htm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leniumeasy.com/test/bootstrap-modal-demo.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moqa.com/browser-window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moqa.com/fram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moqa.com/frame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e2ad1161a_1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ee2ad1161a_1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e2ad1161a_1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ee2ad1161a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e2ad1161a_1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ee2ad1161a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e2ad1161a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e2ad1161a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e2ad1161a_1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ee2ad1161a_1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e2ad1161a_1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e2ad1161a_1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e2ad1161a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ee2ad1161a_1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e2ad1161a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ee2ad1161a_1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Oscar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e2ad1161a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e2ad1161a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Jenny</a:t>
            </a:r>
            <a:endParaRPr/>
          </a:p>
          <a:p>
            <a:pPr indent="0" lvl="0" marL="0" rtl="0" algn="l">
              <a:spcBef>
                <a:spcPts val="0"/>
              </a:spcBef>
              <a:spcAft>
                <a:spcPts val="0"/>
              </a:spcAft>
              <a:buNone/>
            </a:pPr>
            <a:r>
              <a:t/>
            </a:r>
            <a:endParaRPr/>
          </a:p>
        </p:txBody>
      </p:sp>
      <p:sp>
        <p:nvSpPr>
          <p:cNvPr id="301" name="Google Shape;301;gee2ad1161a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Oscar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e2ad1161a_1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ee2ad1161a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Brian Martinez</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Oscar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e2ad1161a_1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ee2ad1161a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solidFill>
                  <a:srgbClr val="222222"/>
                </a:solidFill>
              </a:rPr>
              <a:t>Brian Martinez</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Oscar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Alexis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Alexis</a:t>
            </a:r>
            <a:endParaRPr/>
          </a:p>
        </p:txBody>
      </p:sp>
      <p:sp>
        <p:nvSpPr>
          <p:cNvPr id="635" name="Google Shape;6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c4497f65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ec4497f65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Alexis</a:t>
            </a:r>
            <a:endParaRPr/>
          </a:p>
        </p:txBody>
      </p:sp>
      <p:sp>
        <p:nvSpPr>
          <p:cNvPr id="660" name="Google Shape;660;gec4497f65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2ad1161a_1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ee2ad1161a_1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solidFill>
                  <a:srgbClr val="222222"/>
                </a:solidFill>
              </a:rPr>
              <a:t>Brian Martinez</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c4497f65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ec4497f65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ec4497f656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Alexis</a:t>
            </a:r>
            <a:endParaRPr/>
          </a:p>
        </p:txBody>
      </p:sp>
      <p:sp>
        <p:nvSpPr>
          <p:cNvPr id="684" name="Google Shape;6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c4497f65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ec4497f656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gec4497f656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e273eef4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ee273eef4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ee273eef47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Jenny</a:t>
            </a:r>
            <a:endParaRPr/>
          </a:p>
        </p:txBody>
      </p:sp>
      <p:sp>
        <p:nvSpPr>
          <p:cNvPr id="705" name="Google Shape;70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e2ad1161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e2ad1161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Jenny</a:t>
            </a:r>
            <a:endParaRPr/>
          </a:p>
        </p:txBody>
      </p:sp>
      <p:sp>
        <p:nvSpPr>
          <p:cNvPr id="712" name="Google Shape;712;gee2ad1161a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e2ad116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e2ad1161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gee2ad1161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e2ad1161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ee2ad1161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https://www.seleniumeasy.com/test/basic-select-dropdown-demo.html</a:t>
            </a:r>
            <a:endParaRPr/>
          </a:p>
          <a:p>
            <a:pPr indent="0" lvl="0" marL="0" rtl="0" algn="l">
              <a:spcBef>
                <a:spcPts val="0"/>
              </a:spcBef>
              <a:spcAft>
                <a:spcPts val="0"/>
              </a:spcAft>
              <a:buNone/>
            </a:pPr>
            <a:r>
              <a:rPr lang="en-US" u="sng">
                <a:solidFill>
                  <a:schemeClr val="hlink"/>
                </a:solidFill>
                <a:hlinkClick r:id="rId3"/>
              </a:rPr>
              <a:t>https://demoqa.com/automation-practice-form</a:t>
            </a:r>
            <a:r>
              <a:rPr lang="en-US"/>
              <a:t> </a:t>
            </a:r>
            <a:endParaRPr/>
          </a:p>
          <a:p>
            <a:pPr indent="0" lvl="0" marL="0" rtl="0" algn="l">
              <a:spcBef>
                <a:spcPts val="0"/>
              </a:spcBef>
              <a:spcAft>
                <a:spcPts val="0"/>
              </a:spcAft>
              <a:buNone/>
            </a:pPr>
            <a:r>
              <a:rPr lang="en-US" u="sng">
                <a:solidFill>
                  <a:schemeClr val="hlink"/>
                </a:solidFill>
                <a:hlinkClick r:id="rId4"/>
              </a:rPr>
              <a:t>https://www.seleniumeasy.com/test/jquery-dual-list-box-demo.html</a:t>
            </a:r>
            <a:r>
              <a:rPr lang="en-US"/>
              <a:t> </a:t>
            </a:r>
            <a:endParaRPr/>
          </a:p>
        </p:txBody>
      </p:sp>
      <p:sp>
        <p:nvSpPr>
          <p:cNvPr id="725" name="Google Shape;725;gee2ad1161a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e2ad116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ee2ad1161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deselectAll() - Quita todas las opciones que pudieran estar seleccionadas ( si es de opción múltiple)</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deselectByIndex(índice_a_deseleccionar) - Deselecciona por número de opción, según el orden de opciones</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deselectByValue(“valor_a_deseleccionar”) - Deselecciona por valor (atributo value)</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deselectByVisibleText(“texto_visible”) - Deselecciona por el texto</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getAllSelectedOptions() - Obtiene una lista de WebElement con todas las opciones seleccionadas</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getFirstSelectedOption() - Obtiene la primer opción seleccionada, solamente</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getOptions() - Obtiene una lista de WebElements con todas las opciones, seleccionadas o no</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isMultiple() - Verdadero/falso, si es de opción múltiple o no</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selectByIndex(numero_a_seleccionar) - Selecciona por número de opción según el orden donde se encuentra</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selectByValue(“valor_a_seleccionar”) - Selecciona la opción de acuerdo al valor (atributo value)</a:t>
            </a:r>
            <a:endParaRPr sz="1400">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sz="1400">
                <a:latin typeface="Roboto"/>
                <a:ea typeface="Roboto"/>
                <a:cs typeface="Roboto"/>
                <a:sym typeface="Roboto"/>
              </a:rPr>
              <a:t>selectByVisibleText(“texto_visible”) - Selecciona la opción que se ve en el texto de la opción</a:t>
            </a:r>
            <a:endParaRPr sz="1400">
              <a:latin typeface="Roboto"/>
              <a:ea typeface="Roboto"/>
              <a:cs typeface="Roboto"/>
              <a:sym typeface="Roboto"/>
            </a:endParaRPr>
          </a:p>
          <a:p>
            <a:pPr indent="0" lvl="0" marL="0" rtl="0" algn="l">
              <a:spcBef>
                <a:spcPts val="1600"/>
              </a:spcBef>
              <a:spcAft>
                <a:spcPts val="0"/>
              </a:spcAft>
              <a:buNone/>
            </a:pPr>
            <a:r>
              <a:t/>
            </a:r>
            <a:endParaRPr/>
          </a:p>
        </p:txBody>
      </p:sp>
      <p:sp>
        <p:nvSpPr>
          <p:cNvPr id="735" name="Google Shape;735;gee2ad1161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ee2ad1161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ee2ad1161a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ee2ad1161a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a7a4bee5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ea7a4bee5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Brian Martinez</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e2ad1161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ee2ad1161a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ee2ad1161a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e2ad1161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e2ad1161a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https://www.seleniumeasy.com/test/table-search-filter-demo.html</a:t>
            </a:r>
            <a:endParaRPr/>
          </a:p>
          <a:p>
            <a:pPr indent="0" lvl="0" marL="0" rtl="0" algn="l">
              <a:spcBef>
                <a:spcPts val="0"/>
              </a:spcBef>
              <a:spcAft>
                <a:spcPts val="0"/>
              </a:spcAft>
              <a:buNone/>
            </a:pPr>
            <a:r>
              <a:rPr lang="en-US" u="sng">
                <a:solidFill>
                  <a:schemeClr val="hlink"/>
                </a:solidFill>
                <a:hlinkClick r:id="rId3"/>
              </a:rPr>
              <a:t>https://www.seleniumeasy.com/test/bootstrap-date-picker-demo.html</a:t>
            </a:r>
            <a:endParaRPr/>
          </a:p>
          <a:p>
            <a:pPr indent="0" lvl="0" marL="0" rtl="0" algn="l">
              <a:spcBef>
                <a:spcPts val="0"/>
              </a:spcBef>
              <a:spcAft>
                <a:spcPts val="0"/>
              </a:spcAft>
              <a:buNone/>
            </a:pPr>
            <a:r>
              <a:t/>
            </a:r>
            <a:endParaRPr/>
          </a:p>
        </p:txBody>
      </p:sp>
      <p:sp>
        <p:nvSpPr>
          <p:cNvPr id="755" name="Google Shape;755;gee2ad1161a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e2ad1161a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e2ad1161a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2"/>
              </a:rPr>
              <a:t>https://www.seleniumeasy.com/test/table-search-filter-demo.html</a:t>
            </a:r>
            <a:br>
              <a:rPr lang="en-US">
                <a:solidFill>
                  <a:srgbClr val="222222"/>
                </a:solidFill>
              </a:rPr>
            </a:br>
            <a:r>
              <a:rPr lang="en-US" u="sng">
                <a:solidFill>
                  <a:schemeClr val="hlink"/>
                </a:solidFill>
                <a:hlinkClick r:id="rId3"/>
              </a:rPr>
              <a:t>https://demoqa.com/books</a:t>
            </a:r>
            <a:r>
              <a:rPr lang="en-US">
                <a:solidFill>
                  <a:srgbClr val="222222"/>
                </a:solidFill>
              </a:rPr>
              <a:t> </a:t>
            </a:r>
            <a:endParaRPr/>
          </a:p>
        </p:txBody>
      </p:sp>
      <p:sp>
        <p:nvSpPr>
          <p:cNvPr id="764" name="Google Shape;764;gee2ad1161a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e2ad1161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e2ad1161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https://www.seleniumeasy.com/test/javascript-alert-box-demo.html</a:t>
            </a:r>
            <a:r>
              <a:rPr lang="en-US"/>
              <a:t> </a:t>
            </a:r>
            <a:endParaRPr/>
          </a:p>
        </p:txBody>
      </p:sp>
      <p:sp>
        <p:nvSpPr>
          <p:cNvPr id="771" name="Google Shape;771;gee2ad1161a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a7a4bee57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a7a4bee57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https://www.seleniumeasy.com/test/bootstrap-alert-messages-demo.html</a:t>
            </a:r>
            <a:r>
              <a:rPr lang="en-US"/>
              <a:t> </a:t>
            </a:r>
            <a:endParaRPr/>
          </a:p>
        </p:txBody>
      </p:sp>
      <p:sp>
        <p:nvSpPr>
          <p:cNvPr id="777" name="Google Shape;777;gea7a4bee57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e2ad1161a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e2ad1161a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https://www.seleniumeasy.com/test/bootstrap-modal-demo.html</a:t>
            </a:r>
            <a:r>
              <a:rPr lang="en-US"/>
              <a:t> </a:t>
            </a:r>
            <a:endParaRPr/>
          </a:p>
        </p:txBody>
      </p:sp>
      <p:sp>
        <p:nvSpPr>
          <p:cNvPr id="787" name="Google Shape;787;gee2ad1161a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e2ad1161a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e2ad1161a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gee2ad1161a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e2ad1161a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e2ad1161a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ee2ad1161a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e2ad1161a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e2ad1161a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ee2ad1161a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e2ad1161a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e2ad1161a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https://demoqa.com/browser-windows</a:t>
            </a:r>
            <a:r>
              <a:rPr lang="en-US"/>
              <a:t> </a:t>
            </a:r>
            <a:endParaRPr/>
          </a:p>
        </p:txBody>
      </p:sp>
      <p:sp>
        <p:nvSpPr>
          <p:cNvPr id="814" name="Google Shape;814;gee2ad1161a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2ad1161a_1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ee2ad1161a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solidFill>
                  <a:srgbClr val="222222"/>
                </a:solidFill>
              </a:rPr>
              <a:t>Brian Martinez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e2ad1161a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e2ad1161a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ee2ad1161a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e2ad1161a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ee2ad1161a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https://demoqa.com/frames</a:t>
            </a:r>
            <a:r>
              <a:rPr lang="en-US"/>
              <a:t> </a:t>
            </a:r>
            <a:endParaRPr/>
          </a:p>
        </p:txBody>
      </p:sp>
      <p:sp>
        <p:nvSpPr>
          <p:cNvPr id="827" name="Google Shape;827;gee2ad1161a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e2ad1161a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e2ad1161a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https://demoqa.com/frames</a:t>
            </a:r>
            <a:r>
              <a:rPr lang="en-US"/>
              <a:t> </a:t>
            </a:r>
            <a:endParaRPr/>
          </a:p>
        </p:txBody>
      </p:sp>
      <p:sp>
        <p:nvSpPr>
          <p:cNvPr id="834" name="Google Shape;834;gee2ad1161a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e1e035db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e1e035db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Jonathan</a:t>
            </a:r>
            <a:endParaRPr/>
          </a:p>
        </p:txBody>
      </p:sp>
      <p:sp>
        <p:nvSpPr>
          <p:cNvPr id="841" name="Google Shape;841;gee1e035db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ec558b6e6d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ec558b6e6d_5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ec558b6e6d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e1e035db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e1e035db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ee1e035db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Jonathan</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889f94f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e889f94f1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e889f94f1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889f94f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e889f94f18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ge889f94f18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c558b6e6d_5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c558b6e6d_5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ec558b6e6d_5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e2ad1161a_1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ee2ad1161a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solidFill>
                  <a:srgbClr val="222222"/>
                </a:solidFill>
              </a:rPr>
              <a:t>Brian Martinez</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c558b6e6d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c558b6e6d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gec558b6e6d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Oscar</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ee2ad1161a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ee2ad1161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a7a4bee5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gea7a4bee5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e2ad1161a_1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e2ad1161a_1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lt2"/>
        </a:solidFill>
      </p:bgPr>
    </p:bg>
    <p:spTree>
      <p:nvGrpSpPr>
        <p:cNvPr id="15" name="Shape 15"/>
        <p:cNvGrpSpPr/>
        <p:nvPr/>
      </p:nvGrpSpPr>
      <p:grpSpPr>
        <a:xfrm>
          <a:off x="0" y="0"/>
          <a:ext cx="0" cy="0"/>
          <a:chOff x="0" y="0"/>
          <a:chExt cx="0" cy="0"/>
        </a:xfrm>
      </p:grpSpPr>
      <p:sp>
        <p:nvSpPr>
          <p:cNvPr id="16" name="Google Shape;16;p41"/>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rgbClr val="1C325F"/>
          </a:solidFill>
          <a:ln>
            <a:noFill/>
          </a:ln>
        </p:spPr>
      </p:sp>
      <p:sp>
        <p:nvSpPr>
          <p:cNvPr id="17" name="Google Shape;17;p41"/>
          <p:cNvSpPr/>
          <p:nvPr/>
        </p:nvSpPr>
        <p:spPr>
          <a:xfrm flipH="1">
            <a:off x="-558600" y="5859200"/>
            <a:ext cx="10896400" cy="998800"/>
          </a:xfrm>
          <a:prstGeom prst="parallelogram">
            <a:avLst>
              <a:gd fmla="val 51542" name="adj"/>
            </a:avLst>
          </a:prstGeom>
          <a:solidFill>
            <a:srgbClr val="60749C">
              <a:alpha val="1725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Calibri"/>
              <a:ea typeface="Calibri"/>
              <a:cs typeface="Calibri"/>
              <a:sym typeface="Calibri"/>
            </a:endParaRPr>
          </a:p>
        </p:txBody>
      </p:sp>
      <p:sp>
        <p:nvSpPr>
          <p:cNvPr id="18" name="Google Shape;18;p41"/>
          <p:cNvSpPr/>
          <p:nvPr/>
        </p:nvSpPr>
        <p:spPr>
          <a:xfrm flipH="1">
            <a:off x="1371300" y="55552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1C325F"/>
              </a:solidFill>
              <a:latin typeface="Calibri"/>
              <a:ea typeface="Calibri"/>
              <a:cs typeface="Calibri"/>
              <a:sym typeface="Calibri"/>
            </a:endParaRPr>
          </a:p>
        </p:txBody>
      </p:sp>
      <p:sp>
        <p:nvSpPr>
          <p:cNvPr id="19" name="Google Shape;19;p41"/>
          <p:cNvSpPr txBox="1"/>
          <p:nvPr>
            <p:ph type="ctrTitle"/>
          </p:nvPr>
        </p:nvSpPr>
        <p:spPr>
          <a:xfrm>
            <a:off x="452100" y="0"/>
            <a:ext cx="8740000" cy="5360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1C325F"/>
              </a:buClr>
              <a:buSzPts val="5200"/>
              <a:buFont typeface="Raleway"/>
              <a:buNone/>
              <a:defRPr sz="6933">
                <a:solidFill>
                  <a:srgbClr val="1C325F"/>
                </a:solidFill>
                <a:latin typeface="Raleway"/>
                <a:ea typeface="Raleway"/>
                <a:cs typeface="Raleway"/>
                <a:sym typeface="Raleway"/>
              </a:defRPr>
            </a:lvl1pPr>
            <a:lvl2pPr lvl="1" algn="l">
              <a:lnSpc>
                <a:spcPct val="100000"/>
              </a:lnSpc>
              <a:spcBef>
                <a:spcPts val="0"/>
              </a:spcBef>
              <a:spcAft>
                <a:spcPts val="0"/>
              </a:spcAft>
              <a:buSzPts val="5200"/>
              <a:buNone/>
              <a:defRPr sz="6933"/>
            </a:lvl2pPr>
            <a:lvl3pPr lvl="2" algn="l">
              <a:lnSpc>
                <a:spcPct val="100000"/>
              </a:lnSpc>
              <a:spcBef>
                <a:spcPts val="0"/>
              </a:spcBef>
              <a:spcAft>
                <a:spcPts val="0"/>
              </a:spcAft>
              <a:buSzPts val="5200"/>
              <a:buNone/>
              <a:defRPr sz="6933"/>
            </a:lvl3pPr>
            <a:lvl4pPr lvl="3" algn="l">
              <a:lnSpc>
                <a:spcPct val="100000"/>
              </a:lnSpc>
              <a:spcBef>
                <a:spcPts val="0"/>
              </a:spcBef>
              <a:spcAft>
                <a:spcPts val="0"/>
              </a:spcAft>
              <a:buSzPts val="5200"/>
              <a:buNone/>
              <a:defRPr sz="6933"/>
            </a:lvl4pPr>
            <a:lvl5pPr lvl="4" algn="l">
              <a:lnSpc>
                <a:spcPct val="100000"/>
              </a:lnSpc>
              <a:spcBef>
                <a:spcPts val="0"/>
              </a:spcBef>
              <a:spcAft>
                <a:spcPts val="0"/>
              </a:spcAft>
              <a:buSzPts val="5200"/>
              <a:buNone/>
              <a:defRPr sz="6933"/>
            </a:lvl5pPr>
            <a:lvl6pPr lvl="5" algn="l">
              <a:lnSpc>
                <a:spcPct val="100000"/>
              </a:lnSpc>
              <a:spcBef>
                <a:spcPts val="0"/>
              </a:spcBef>
              <a:spcAft>
                <a:spcPts val="0"/>
              </a:spcAft>
              <a:buSzPts val="5200"/>
              <a:buNone/>
              <a:defRPr sz="6933"/>
            </a:lvl6pPr>
            <a:lvl7pPr lvl="6" algn="l">
              <a:lnSpc>
                <a:spcPct val="100000"/>
              </a:lnSpc>
              <a:spcBef>
                <a:spcPts val="0"/>
              </a:spcBef>
              <a:spcAft>
                <a:spcPts val="0"/>
              </a:spcAft>
              <a:buSzPts val="5200"/>
              <a:buNone/>
              <a:defRPr sz="6933"/>
            </a:lvl7pPr>
            <a:lvl8pPr lvl="7" algn="l">
              <a:lnSpc>
                <a:spcPct val="100000"/>
              </a:lnSpc>
              <a:spcBef>
                <a:spcPts val="0"/>
              </a:spcBef>
              <a:spcAft>
                <a:spcPts val="0"/>
              </a:spcAft>
              <a:buSzPts val="5200"/>
              <a:buNone/>
              <a:defRPr sz="6933"/>
            </a:lvl8pPr>
            <a:lvl9pPr lvl="8" algn="l">
              <a:lnSpc>
                <a:spcPct val="100000"/>
              </a:lnSpc>
              <a:spcBef>
                <a:spcPts val="0"/>
              </a:spcBef>
              <a:spcAft>
                <a:spcPts val="0"/>
              </a:spcAft>
              <a:buSzPts val="5200"/>
              <a:buNone/>
              <a:defRPr sz="6933"/>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 name="Google Shape;84;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58"/>
          <p:cNvSpPr/>
          <p:nvPr>
            <p:ph idx="2" type="pic"/>
          </p:nvPr>
        </p:nvSpPr>
        <p:spPr>
          <a:xfrm>
            <a:off x="5183188" y="987425"/>
            <a:ext cx="6172200" cy="4873625"/>
          </a:xfrm>
          <a:prstGeom prst="rect">
            <a:avLst/>
          </a:prstGeom>
          <a:noFill/>
          <a:ln>
            <a:noFill/>
          </a:ln>
        </p:spPr>
      </p:sp>
      <p:sp>
        <p:nvSpPr>
          <p:cNvPr id="91" name="Google Shape;91;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2" name="Google Shape;9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6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44"/>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13" name="Google Shape;113;p44"/>
          <p:cNvSpPr/>
          <p:nvPr/>
        </p:nvSpPr>
        <p:spPr>
          <a:xfrm flipH="1">
            <a:off x="-1204716" y="-23415"/>
            <a:ext cx="23456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4" name="Google Shape;114;p44"/>
          <p:cNvSpPr/>
          <p:nvPr/>
        </p:nvSpPr>
        <p:spPr>
          <a:xfrm flipH="1">
            <a:off x="629512" y="-12700"/>
            <a:ext cx="691200" cy="9988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5" name="Google Shape;115;p44"/>
          <p:cNvSpPr/>
          <p:nvPr/>
        </p:nvSpPr>
        <p:spPr>
          <a:xfrm flipH="1">
            <a:off x="1320500" y="65678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 name="Google Shape;116;p4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7" name="Shape 117"/>
        <p:cNvGrpSpPr/>
        <p:nvPr/>
      </p:nvGrpSpPr>
      <p:grpSpPr>
        <a:xfrm>
          <a:off x="0" y="0"/>
          <a:ext cx="0" cy="0"/>
          <a:chOff x="0" y="0"/>
          <a:chExt cx="0" cy="0"/>
        </a:xfrm>
      </p:grpSpPr>
      <p:grpSp>
        <p:nvGrpSpPr>
          <p:cNvPr id="118" name="Google Shape;118;p45"/>
          <p:cNvGrpSpPr/>
          <p:nvPr/>
        </p:nvGrpSpPr>
        <p:grpSpPr>
          <a:xfrm>
            <a:off x="-1204715" y="-50800"/>
            <a:ext cx="14032472" cy="6952867"/>
            <a:chOff x="-903537" y="-38100"/>
            <a:chExt cx="10524355" cy="5214650"/>
          </a:xfrm>
        </p:grpSpPr>
        <p:sp>
          <p:nvSpPr>
            <p:cNvPr id="119" name="Google Shape;119;p4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0" name="Google Shape;120;p45"/>
            <p:cNvSpPr/>
            <p:nvPr/>
          </p:nvSpPr>
          <p:spPr>
            <a:xfrm flipH="1">
              <a:off x="-903537" y="-17561"/>
              <a:ext cx="17592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1" name="Google Shape;121;p45"/>
            <p:cNvSpPr/>
            <p:nvPr/>
          </p:nvSpPr>
          <p:spPr>
            <a:xfrm flipH="1">
              <a:off x="472134" y="-9525"/>
              <a:ext cx="518400" cy="749100"/>
            </a:xfrm>
            <a:prstGeom prst="parallelogram">
              <a:avLst>
                <a:gd fmla="val 75009"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2" name="Google Shape;122;p45"/>
            <p:cNvSpPr/>
            <p:nvPr/>
          </p:nvSpPr>
          <p:spPr>
            <a:xfrm flipH="1">
              <a:off x="742953" y="272850"/>
              <a:ext cx="75057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3" name="Google Shape;123;p45"/>
            <p:cNvSpPr/>
            <p:nvPr/>
          </p:nvSpPr>
          <p:spPr>
            <a:xfrm flipH="1">
              <a:off x="7861618" y="272850"/>
              <a:ext cx="1759200" cy="7491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4" name="Google Shape;124;p45"/>
            <p:cNvSpPr/>
            <p:nvPr/>
          </p:nvSpPr>
          <p:spPr>
            <a:xfrm flipH="1">
              <a:off x="990375" y="4925850"/>
              <a:ext cx="8369700" cy="2280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25" name="Google Shape;125;p45"/>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Raleway"/>
              <a:buNone/>
              <a:defRPr sz="3200">
                <a:latin typeface="Raleway"/>
                <a:ea typeface="Raleway"/>
                <a:cs typeface="Raleway"/>
                <a:sym typeface="Raleway"/>
              </a:defRPr>
            </a:lvl1pPr>
            <a:lvl2pPr lvl="1" algn="l">
              <a:lnSpc>
                <a:spcPct val="100000"/>
              </a:lnSpc>
              <a:spcBef>
                <a:spcPts val="0"/>
              </a:spcBef>
              <a:spcAft>
                <a:spcPts val="0"/>
              </a:spcAft>
              <a:buSzPts val="2400"/>
              <a:buNone/>
              <a:defRPr b="0" sz="3200"/>
            </a:lvl2pPr>
            <a:lvl3pPr lvl="2" algn="l">
              <a:lnSpc>
                <a:spcPct val="100000"/>
              </a:lnSpc>
              <a:spcBef>
                <a:spcPts val="0"/>
              </a:spcBef>
              <a:spcAft>
                <a:spcPts val="0"/>
              </a:spcAft>
              <a:buSzPts val="2400"/>
              <a:buNone/>
              <a:defRPr b="0" sz="3200"/>
            </a:lvl3pPr>
            <a:lvl4pPr lvl="3" algn="l">
              <a:lnSpc>
                <a:spcPct val="100000"/>
              </a:lnSpc>
              <a:spcBef>
                <a:spcPts val="0"/>
              </a:spcBef>
              <a:spcAft>
                <a:spcPts val="0"/>
              </a:spcAft>
              <a:buSzPts val="2400"/>
              <a:buNone/>
              <a:defRPr b="0" sz="3200"/>
            </a:lvl4pPr>
            <a:lvl5pPr lvl="4" algn="l">
              <a:lnSpc>
                <a:spcPct val="100000"/>
              </a:lnSpc>
              <a:spcBef>
                <a:spcPts val="0"/>
              </a:spcBef>
              <a:spcAft>
                <a:spcPts val="0"/>
              </a:spcAft>
              <a:buSzPts val="2400"/>
              <a:buNone/>
              <a:defRPr b="0" sz="3200"/>
            </a:lvl5pPr>
            <a:lvl6pPr lvl="5" algn="l">
              <a:lnSpc>
                <a:spcPct val="100000"/>
              </a:lnSpc>
              <a:spcBef>
                <a:spcPts val="0"/>
              </a:spcBef>
              <a:spcAft>
                <a:spcPts val="0"/>
              </a:spcAft>
              <a:buSzPts val="2400"/>
              <a:buNone/>
              <a:defRPr b="0" sz="3200"/>
            </a:lvl6pPr>
            <a:lvl7pPr lvl="6" algn="l">
              <a:lnSpc>
                <a:spcPct val="100000"/>
              </a:lnSpc>
              <a:spcBef>
                <a:spcPts val="0"/>
              </a:spcBef>
              <a:spcAft>
                <a:spcPts val="0"/>
              </a:spcAft>
              <a:buSzPts val="2400"/>
              <a:buNone/>
              <a:defRPr b="0" sz="3200"/>
            </a:lvl7pPr>
            <a:lvl8pPr lvl="7" algn="l">
              <a:lnSpc>
                <a:spcPct val="100000"/>
              </a:lnSpc>
              <a:spcBef>
                <a:spcPts val="0"/>
              </a:spcBef>
              <a:spcAft>
                <a:spcPts val="0"/>
              </a:spcAft>
              <a:buSzPts val="2400"/>
              <a:buNone/>
              <a:defRPr b="0" sz="3200"/>
            </a:lvl8pPr>
            <a:lvl9pPr lvl="8" algn="l">
              <a:lnSpc>
                <a:spcPct val="100000"/>
              </a:lnSpc>
              <a:spcBef>
                <a:spcPts val="0"/>
              </a:spcBef>
              <a:spcAft>
                <a:spcPts val="0"/>
              </a:spcAft>
              <a:buSzPts val="2400"/>
              <a:buNone/>
              <a:defRPr b="0" sz="3200"/>
            </a:lvl9pPr>
          </a:lstStyle>
          <a:p/>
        </p:txBody>
      </p:sp>
      <p:sp>
        <p:nvSpPr>
          <p:cNvPr id="126" name="Google Shape;126;p45"/>
          <p:cNvSpPr txBox="1"/>
          <p:nvPr>
            <p:ph idx="1" type="body"/>
          </p:nvPr>
        </p:nvSpPr>
        <p:spPr>
          <a:xfrm>
            <a:off x="1468500"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800"/>
              </a:spcBef>
              <a:spcAft>
                <a:spcPts val="0"/>
              </a:spcAft>
              <a:buSzPts val="2600"/>
              <a:buChar char="▸"/>
              <a:defRPr sz="3466">
                <a:solidFill>
                  <a:srgbClr val="1C325F"/>
                </a:solidFill>
              </a:defRPr>
            </a:lvl1pPr>
            <a:lvl2pPr indent="-393700" lvl="1" marL="914400" algn="l">
              <a:lnSpc>
                <a:spcPct val="100000"/>
              </a:lnSpc>
              <a:spcBef>
                <a:spcPts val="0"/>
              </a:spcBef>
              <a:spcAft>
                <a:spcPts val="0"/>
              </a:spcAft>
              <a:buSzPts val="2600"/>
              <a:buChar char="▹"/>
              <a:defRPr sz="3466">
                <a:solidFill>
                  <a:srgbClr val="1C325F"/>
                </a:solidFill>
              </a:defRPr>
            </a:lvl2pPr>
            <a:lvl3pPr indent="-393700" lvl="2" marL="1371600" algn="l">
              <a:lnSpc>
                <a:spcPct val="100000"/>
              </a:lnSpc>
              <a:spcBef>
                <a:spcPts val="0"/>
              </a:spcBef>
              <a:spcAft>
                <a:spcPts val="0"/>
              </a:spcAft>
              <a:buClr>
                <a:srgbClr val="1C325F"/>
              </a:buClr>
              <a:buSzPts val="2600"/>
              <a:buChar char="▹"/>
              <a:defRPr sz="3466">
                <a:solidFill>
                  <a:srgbClr val="1C325F"/>
                </a:solidFill>
              </a:defRPr>
            </a:lvl3pPr>
            <a:lvl4pPr indent="-393700" lvl="3" marL="1828800" algn="l">
              <a:lnSpc>
                <a:spcPct val="100000"/>
              </a:lnSpc>
              <a:spcBef>
                <a:spcPts val="0"/>
              </a:spcBef>
              <a:spcAft>
                <a:spcPts val="0"/>
              </a:spcAft>
              <a:buClr>
                <a:srgbClr val="1C325F"/>
              </a:buClr>
              <a:buSzPts val="2600"/>
              <a:buChar char="▹"/>
              <a:defRPr sz="3466">
                <a:solidFill>
                  <a:srgbClr val="1C325F"/>
                </a:solidFill>
              </a:defRPr>
            </a:lvl4pPr>
            <a:lvl5pPr indent="-393700" lvl="4" marL="2286000" algn="l">
              <a:lnSpc>
                <a:spcPct val="100000"/>
              </a:lnSpc>
              <a:spcBef>
                <a:spcPts val="0"/>
              </a:spcBef>
              <a:spcAft>
                <a:spcPts val="0"/>
              </a:spcAft>
              <a:buClr>
                <a:srgbClr val="1C325F"/>
              </a:buClr>
              <a:buSzPts val="2600"/>
              <a:buChar char="▹"/>
              <a:defRPr sz="3466">
                <a:solidFill>
                  <a:srgbClr val="1C325F"/>
                </a:solidFill>
              </a:defRPr>
            </a:lvl5pPr>
            <a:lvl6pPr indent="-393700" lvl="5" marL="2743200" algn="l">
              <a:lnSpc>
                <a:spcPct val="100000"/>
              </a:lnSpc>
              <a:spcBef>
                <a:spcPts val="0"/>
              </a:spcBef>
              <a:spcAft>
                <a:spcPts val="0"/>
              </a:spcAft>
              <a:buClr>
                <a:srgbClr val="1C325F"/>
              </a:buClr>
              <a:buSzPts val="2600"/>
              <a:buChar char="▹"/>
              <a:defRPr sz="3466">
                <a:solidFill>
                  <a:srgbClr val="1C325F"/>
                </a:solidFill>
              </a:defRPr>
            </a:lvl6pPr>
            <a:lvl7pPr indent="-393700" lvl="6" marL="3200400" algn="l">
              <a:lnSpc>
                <a:spcPct val="100000"/>
              </a:lnSpc>
              <a:spcBef>
                <a:spcPts val="0"/>
              </a:spcBef>
              <a:spcAft>
                <a:spcPts val="0"/>
              </a:spcAft>
              <a:buClr>
                <a:srgbClr val="1C325F"/>
              </a:buClr>
              <a:buSzPts val="2600"/>
              <a:buChar char="▹"/>
              <a:defRPr sz="3466">
                <a:solidFill>
                  <a:srgbClr val="1C325F"/>
                </a:solidFill>
              </a:defRPr>
            </a:lvl7pPr>
            <a:lvl8pPr indent="-393700" lvl="7" marL="3657600" algn="l">
              <a:lnSpc>
                <a:spcPct val="100000"/>
              </a:lnSpc>
              <a:spcBef>
                <a:spcPts val="0"/>
              </a:spcBef>
              <a:spcAft>
                <a:spcPts val="0"/>
              </a:spcAft>
              <a:buClr>
                <a:srgbClr val="1C325F"/>
              </a:buClr>
              <a:buSzPts val="2600"/>
              <a:buChar char="▹"/>
              <a:defRPr sz="3466">
                <a:solidFill>
                  <a:srgbClr val="1C325F"/>
                </a:solidFill>
              </a:defRPr>
            </a:lvl8pPr>
            <a:lvl9pPr indent="-393700" lvl="8" marL="4114800" algn="l">
              <a:lnSpc>
                <a:spcPct val="100000"/>
              </a:lnSpc>
              <a:spcBef>
                <a:spcPts val="0"/>
              </a:spcBef>
              <a:spcAft>
                <a:spcPts val="0"/>
              </a:spcAft>
              <a:buClr>
                <a:srgbClr val="1C325F"/>
              </a:buClr>
              <a:buSzPts val="2600"/>
              <a:buChar char="▹"/>
              <a:defRPr sz="3466">
                <a:solidFill>
                  <a:srgbClr val="1C325F"/>
                </a:solidFill>
              </a:defRPr>
            </a:lvl9pPr>
          </a:lstStyle>
          <a:p/>
        </p:txBody>
      </p:sp>
      <p:sp>
        <p:nvSpPr>
          <p:cNvPr id="127" name="Google Shape;127;p45"/>
          <p:cNvSpPr txBox="1"/>
          <p:nvPr>
            <p:ph idx="2" type="body"/>
          </p:nvPr>
        </p:nvSpPr>
        <p:spPr>
          <a:xfrm>
            <a:off x="6673265"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800"/>
              </a:spcBef>
              <a:spcAft>
                <a:spcPts val="0"/>
              </a:spcAft>
              <a:buSzPts val="2600"/>
              <a:buChar char="▸"/>
              <a:defRPr sz="3466">
                <a:solidFill>
                  <a:srgbClr val="1C325F"/>
                </a:solidFill>
              </a:defRPr>
            </a:lvl1pPr>
            <a:lvl2pPr indent="-393700" lvl="1" marL="914400" algn="l">
              <a:lnSpc>
                <a:spcPct val="100000"/>
              </a:lnSpc>
              <a:spcBef>
                <a:spcPts val="0"/>
              </a:spcBef>
              <a:spcAft>
                <a:spcPts val="0"/>
              </a:spcAft>
              <a:buSzPts val="2600"/>
              <a:buChar char="▹"/>
              <a:defRPr sz="3466">
                <a:solidFill>
                  <a:srgbClr val="1C325F"/>
                </a:solidFill>
              </a:defRPr>
            </a:lvl2pPr>
            <a:lvl3pPr indent="-393700" lvl="2" marL="1371600" algn="l">
              <a:lnSpc>
                <a:spcPct val="100000"/>
              </a:lnSpc>
              <a:spcBef>
                <a:spcPts val="0"/>
              </a:spcBef>
              <a:spcAft>
                <a:spcPts val="0"/>
              </a:spcAft>
              <a:buClr>
                <a:srgbClr val="1C325F"/>
              </a:buClr>
              <a:buSzPts val="2600"/>
              <a:buChar char="▹"/>
              <a:defRPr sz="3466">
                <a:solidFill>
                  <a:srgbClr val="1C325F"/>
                </a:solidFill>
              </a:defRPr>
            </a:lvl3pPr>
            <a:lvl4pPr indent="-393700" lvl="3" marL="1828800" algn="l">
              <a:lnSpc>
                <a:spcPct val="100000"/>
              </a:lnSpc>
              <a:spcBef>
                <a:spcPts val="0"/>
              </a:spcBef>
              <a:spcAft>
                <a:spcPts val="0"/>
              </a:spcAft>
              <a:buClr>
                <a:srgbClr val="1C325F"/>
              </a:buClr>
              <a:buSzPts val="2600"/>
              <a:buChar char="▹"/>
              <a:defRPr sz="3466">
                <a:solidFill>
                  <a:srgbClr val="1C325F"/>
                </a:solidFill>
              </a:defRPr>
            </a:lvl4pPr>
            <a:lvl5pPr indent="-393700" lvl="4" marL="2286000" algn="l">
              <a:lnSpc>
                <a:spcPct val="100000"/>
              </a:lnSpc>
              <a:spcBef>
                <a:spcPts val="0"/>
              </a:spcBef>
              <a:spcAft>
                <a:spcPts val="0"/>
              </a:spcAft>
              <a:buClr>
                <a:srgbClr val="1C325F"/>
              </a:buClr>
              <a:buSzPts val="2600"/>
              <a:buChar char="▹"/>
              <a:defRPr sz="3466">
                <a:solidFill>
                  <a:srgbClr val="1C325F"/>
                </a:solidFill>
              </a:defRPr>
            </a:lvl5pPr>
            <a:lvl6pPr indent="-393700" lvl="5" marL="2743200" algn="l">
              <a:lnSpc>
                <a:spcPct val="100000"/>
              </a:lnSpc>
              <a:spcBef>
                <a:spcPts val="0"/>
              </a:spcBef>
              <a:spcAft>
                <a:spcPts val="0"/>
              </a:spcAft>
              <a:buClr>
                <a:srgbClr val="1C325F"/>
              </a:buClr>
              <a:buSzPts val="2600"/>
              <a:buChar char="▹"/>
              <a:defRPr sz="3466">
                <a:solidFill>
                  <a:srgbClr val="1C325F"/>
                </a:solidFill>
              </a:defRPr>
            </a:lvl6pPr>
            <a:lvl7pPr indent="-393700" lvl="6" marL="3200400" algn="l">
              <a:lnSpc>
                <a:spcPct val="100000"/>
              </a:lnSpc>
              <a:spcBef>
                <a:spcPts val="0"/>
              </a:spcBef>
              <a:spcAft>
                <a:spcPts val="0"/>
              </a:spcAft>
              <a:buClr>
                <a:srgbClr val="1C325F"/>
              </a:buClr>
              <a:buSzPts val="2600"/>
              <a:buChar char="▹"/>
              <a:defRPr sz="3466">
                <a:solidFill>
                  <a:srgbClr val="1C325F"/>
                </a:solidFill>
              </a:defRPr>
            </a:lvl7pPr>
            <a:lvl8pPr indent="-393700" lvl="7" marL="3657600" algn="l">
              <a:lnSpc>
                <a:spcPct val="100000"/>
              </a:lnSpc>
              <a:spcBef>
                <a:spcPts val="0"/>
              </a:spcBef>
              <a:spcAft>
                <a:spcPts val="0"/>
              </a:spcAft>
              <a:buClr>
                <a:srgbClr val="1C325F"/>
              </a:buClr>
              <a:buSzPts val="2600"/>
              <a:buChar char="▹"/>
              <a:defRPr sz="3466">
                <a:solidFill>
                  <a:srgbClr val="1C325F"/>
                </a:solidFill>
              </a:defRPr>
            </a:lvl8pPr>
            <a:lvl9pPr indent="-393700" lvl="8" marL="4114800" algn="l">
              <a:lnSpc>
                <a:spcPct val="100000"/>
              </a:lnSpc>
              <a:spcBef>
                <a:spcPts val="0"/>
              </a:spcBef>
              <a:spcAft>
                <a:spcPts val="0"/>
              </a:spcAft>
              <a:buClr>
                <a:srgbClr val="1C325F"/>
              </a:buClr>
              <a:buSzPts val="2600"/>
              <a:buChar char="▹"/>
              <a:defRPr sz="3466">
                <a:solidFill>
                  <a:srgbClr val="1C325F"/>
                </a:solidFill>
              </a:defRPr>
            </a:lvl9pPr>
          </a:lstStyle>
          <a:p/>
        </p:txBody>
      </p:sp>
      <p:sp>
        <p:nvSpPr>
          <p:cNvPr id="128" name="Google Shape;128;p45"/>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solidFill>
          <a:srgbClr val="1C325F"/>
        </a:solidFill>
      </p:bgPr>
    </p:bg>
    <p:spTree>
      <p:nvGrpSpPr>
        <p:cNvPr id="129" name="Shape 129"/>
        <p:cNvGrpSpPr/>
        <p:nvPr/>
      </p:nvGrpSpPr>
      <p:grpSpPr>
        <a:xfrm>
          <a:off x="0" y="0"/>
          <a:ext cx="0" cy="0"/>
          <a:chOff x="0" y="0"/>
          <a:chExt cx="0" cy="0"/>
        </a:xfrm>
      </p:grpSpPr>
      <p:sp>
        <p:nvSpPr>
          <p:cNvPr id="130" name="Google Shape;130;p49"/>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rgbClr val="60749C">
              <a:alpha val="17254"/>
            </a:srgbClr>
          </a:solidFill>
          <a:ln>
            <a:noFill/>
          </a:ln>
        </p:spPr>
      </p:sp>
      <p:sp>
        <p:nvSpPr>
          <p:cNvPr id="131" name="Google Shape;131;p49"/>
          <p:cNvSpPr/>
          <p:nvPr/>
        </p:nvSpPr>
        <p:spPr>
          <a:xfrm flipH="1">
            <a:off x="-558600" y="5859200"/>
            <a:ext cx="10896400" cy="998800"/>
          </a:xfrm>
          <a:prstGeom prst="parallelogram">
            <a:avLst>
              <a:gd fmla="val 51542" name="adj"/>
            </a:avLst>
          </a:prstGeom>
          <a:solidFill>
            <a:srgbClr val="6778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34343"/>
              </a:solidFill>
              <a:latin typeface="Arial"/>
              <a:ea typeface="Arial"/>
              <a:cs typeface="Arial"/>
              <a:sym typeface="Arial"/>
            </a:endParaRPr>
          </a:p>
        </p:txBody>
      </p:sp>
      <p:sp>
        <p:nvSpPr>
          <p:cNvPr id="132" name="Google Shape;132;p49"/>
          <p:cNvSpPr/>
          <p:nvPr/>
        </p:nvSpPr>
        <p:spPr>
          <a:xfrm flipH="1">
            <a:off x="1371300" y="55552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3" name="Google Shape;133;p49"/>
          <p:cNvSpPr txBox="1"/>
          <p:nvPr>
            <p:ph type="ctrTitle"/>
          </p:nvPr>
        </p:nvSpPr>
        <p:spPr>
          <a:xfrm>
            <a:off x="1371300" y="3127133"/>
            <a:ext cx="6960000" cy="1546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Raleway"/>
              <a:buNone/>
              <a:defRPr sz="6400">
                <a:latin typeface="Raleway"/>
                <a:ea typeface="Raleway"/>
                <a:cs typeface="Raleway"/>
                <a:sym typeface="Raleway"/>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34" name="Google Shape;134;p49"/>
          <p:cNvSpPr txBox="1"/>
          <p:nvPr>
            <p:ph idx="1" type="subTitle"/>
          </p:nvPr>
        </p:nvSpPr>
        <p:spPr>
          <a:xfrm>
            <a:off x="1371300" y="4599533"/>
            <a:ext cx="6960000" cy="7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Font typeface="Raleway"/>
              <a:buNone/>
              <a:defRPr sz="3200">
                <a:solidFill>
                  <a:schemeClr val="lt1"/>
                </a:solidFill>
                <a:latin typeface="Raleway"/>
                <a:ea typeface="Raleway"/>
                <a:cs typeface="Raleway"/>
                <a:sym typeface="Raleway"/>
              </a:defRPr>
            </a:lvl1pPr>
            <a:lvl2pPr lvl="1" algn="l">
              <a:lnSpc>
                <a:spcPct val="100000"/>
              </a:lnSpc>
              <a:spcBef>
                <a:spcPts val="0"/>
              </a:spcBef>
              <a:spcAft>
                <a:spcPts val="0"/>
              </a:spcAft>
              <a:buClr>
                <a:srgbClr val="222222"/>
              </a:buClr>
              <a:buSzPts val="2400"/>
              <a:buNone/>
              <a:defRPr/>
            </a:lvl2pPr>
            <a:lvl3pPr lvl="2" algn="l">
              <a:lnSpc>
                <a:spcPct val="100000"/>
              </a:lnSpc>
              <a:spcBef>
                <a:spcPts val="0"/>
              </a:spcBef>
              <a:spcAft>
                <a:spcPts val="0"/>
              </a:spcAft>
              <a:buClr>
                <a:srgbClr val="222222"/>
              </a:buClr>
              <a:buSzPts val="2400"/>
              <a:buNone/>
              <a:defRPr/>
            </a:lvl3pPr>
            <a:lvl4pPr lvl="3" algn="l">
              <a:lnSpc>
                <a:spcPct val="100000"/>
              </a:lnSpc>
              <a:spcBef>
                <a:spcPts val="0"/>
              </a:spcBef>
              <a:spcAft>
                <a:spcPts val="0"/>
              </a:spcAft>
              <a:buClr>
                <a:srgbClr val="222222"/>
              </a:buClr>
              <a:buSzPts val="2400"/>
              <a:buNone/>
              <a:defRPr sz="3200"/>
            </a:lvl4pPr>
            <a:lvl5pPr lvl="4" algn="l">
              <a:lnSpc>
                <a:spcPct val="100000"/>
              </a:lnSpc>
              <a:spcBef>
                <a:spcPts val="0"/>
              </a:spcBef>
              <a:spcAft>
                <a:spcPts val="0"/>
              </a:spcAft>
              <a:buClr>
                <a:srgbClr val="222222"/>
              </a:buClr>
              <a:buSzPts val="2400"/>
              <a:buNone/>
              <a:defRPr sz="3200"/>
            </a:lvl5pPr>
            <a:lvl6pPr lvl="5" algn="l">
              <a:lnSpc>
                <a:spcPct val="100000"/>
              </a:lnSpc>
              <a:spcBef>
                <a:spcPts val="0"/>
              </a:spcBef>
              <a:spcAft>
                <a:spcPts val="0"/>
              </a:spcAft>
              <a:buClr>
                <a:srgbClr val="222222"/>
              </a:buClr>
              <a:buSzPts val="2400"/>
              <a:buNone/>
              <a:defRPr sz="3200"/>
            </a:lvl6pPr>
            <a:lvl7pPr lvl="6" algn="l">
              <a:lnSpc>
                <a:spcPct val="100000"/>
              </a:lnSpc>
              <a:spcBef>
                <a:spcPts val="0"/>
              </a:spcBef>
              <a:spcAft>
                <a:spcPts val="0"/>
              </a:spcAft>
              <a:buClr>
                <a:srgbClr val="222222"/>
              </a:buClr>
              <a:buSzPts val="2400"/>
              <a:buNone/>
              <a:defRPr sz="3200"/>
            </a:lvl7pPr>
            <a:lvl8pPr lvl="7" algn="l">
              <a:lnSpc>
                <a:spcPct val="100000"/>
              </a:lnSpc>
              <a:spcBef>
                <a:spcPts val="0"/>
              </a:spcBef>
              <a:spcAft>
                <a:spcPts val="0"/>
              </a:spcAft>
              <a:buClr>
                <a:srgbClr val="222222"/>
              </a:buClr>
              <a:buSzPts val="2400"/>
              <a:buNone/>
              <a:defRPr sz="3200"/>
            </a:lvl8pPr>
            <a:lvl9pPr lvl="8" algn="l">
              <a:lnSpc>
                <a:spcPct val="100000"/>
              </a:lnSpc>
              <a:spcBef>
                <a:spcPts val="0"/>
              </a:spcBef>
              <a:spcAft>
                <a:spcPts val="0"/>
              </a:spcAft>
              <a:buClr>
                <a:srgbClr val="222222"/>
              </a:buClr>
              <a:buSzPts val="2400"/>
              <a:buNone/>
              <a:defRPr sz="3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grpSp>
        <p:nvGrpSpPr>
          <p:cNvPr id="136" name="Google Shape;136;p50"/>
          <p:cNvGrpSpPr/>
          <p:nvPr/>
        </p:nvGrpSpPr>
        <p:grpSpPr>
          <a:xfrm>
            <a:off x="-1204715" y="-50800"/>
            <a:ext cx="14032472" cy="6952867"/>
            <a:chOff x="-903537" y="-38100"/>
            <a:chExt cx="10524355" cy="5214650"/>
          </a:xfrm>
        </p:grpSpPr>
        <p:sp>
          <p:nvSpPr>
            <p:cNvPr id="137" name="Google Shape;137;p5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8" name="Google Shape;138;p50"/>
            <p:cNvSpPr/>
            <p:nvPr/>
          </p:nvSpPr>
          <p:spPr>
            <a:xfrm flipH="1">
              <a:off x="-903537" y="-17561"/>
              <a:ext cx="17592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9" name="Google Shape;139;p50"/>
            <p:cNvSpPr/>
            <p:nvPr/>
          </p:nvSpPr>
          <p:spPr>
            <a:xfrm flipH="1">
              <a:off x="472134" y="-9525"/>
              <a:ext cx="518400" cy="749100"/>
            </a:xfrm>
            <a:prstGeom prst="parallelogram">
              <a:avLst>
                <a:gd fmla="val 75009"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0" name="Google Shape;140;p50"/>
            <p:cNvSpPr/>
            <p:nvPr/>
          </p:nvSpPr>
          <p:spPr>
            <a:xfrm flipH="1">
              <a:off x="742953" y="272850"/>
              <a:ext cx="75057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1" name="Google Shape;141;p50"/>
            <p:cNvSpPr/>
            <p:nvPr/>
          </p:nvSpPr>
          <p:spPr>
            <a:xfrm flipH="1">
              <a:off x="7861618" y="272850"/>
              <a:ext cx="1759200" cy="7491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2" name="Google Shape;142;p50"/>
            <p:cNvSpPr/>
            <p:nvPr/>
          </p:nvSpPr>
          <p:spPr>
            <a:xfrm flipH="1">
              <a:off x="990375" y="4925850"/>
              <a:ext cx="8369700" cy="2280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43" name="Google Shape;143;p50"/>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Raleway"/>
              <a:buNone/>
              <a:defRPr>
                <a:latin typeface="Raleway"/>
                <a:ea typeface="Raleway"/>
                <a:cs typeface="Raleway"/>
                <a:sym typeface="Raleway"/>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44" name="Google Shape;144;p50"/>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 inverted">
    <p:bg>
      <p:bgPr>
        <a:solidFill>
          <a:srgbClr val="1C325F"/>
        </a:solidFill>
      </p:bgPr>
    </p:bg>
    <p:spTree>
      <p:nvGrpSpPr>
        <p:cNvPr id="145" name="Shape 145"/>
        <p:cNvGrpSpPr/>
        <p:nvPr/>
      </p:nvGrpSpPr>
      <p:grpSpPr>
        <a:xfrm>
          <a:off x="0" y="0"/>
          <a:ext cx="0" cy="0"/>
          <a:chOff x="0" y="0"/>
          <a:chExt cx="0" cy="0"/>
        </a:xfrm>
      </p:grpSpPr>
      <p:sp>
        <p:nvSpPr>
          <p:cNvPr id="146" name="Google Shape;146;p66"/>
          <p:cNvSpPr/>
          <p:nvPr/>
        </p:nvSpPr>
        <p:spPr>
          <a:xfrm flipH="1">
            <a:off x="-853716" y="-114315"/>
            <a:ext cx="2345600" cy="9988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7" name="Google Shape;147;p66"/>
          <p:cNvSpPr/>
          <p:nvPr/>
        </p:nvSpPr>
        <p:spPr>
          <a:xfrm flipH="1">
            <a:off x="1320500" y="65678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8" name="Google Shape;148;p66"/>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solidFill>
          <a:srgbClr val="1C325F"/>
        </a:solidFill>
      </p:bgPr>
    </p:bg>
    <p:spTree>
      <p:nvGrpSpPr>
        <p:cNvPr id="20" name="Shape 20"/>
        <p:cNvGrpSpPr/>
        <p:nvPr/>
      </p:nvGrpSpPr>
      <p:grpSpPr>
        <a:xfrm>
          <a:off x="0" y="0"/>
          <a:ext cx="0" cy="0"/>
          <a:chOff x="0" y="0"/>
          <a:chExt cx="0" cy="0"/>
        </a:xfrm>
      </p:grpSpPr>
      <p:sp>
        <p:nvSpPr>
          <p:cNvPr id="21" name="Google Shape;21;p42"/>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rgbClr val="60749C">
              <a:alpha val="17254"/>
            </a:srgbClr>
          </a:solidFill>
          <a:ln>
            <a:noFill/>
          </a:ln>
        </p:spPr>
      </p:sp>
      <p:sp>
        <p:nvSpPr>
          <p:cNvPr id="22" name="Google Shape;22;p42"/>
          <p:cNvSpPr/>
          <p:nvPr/>
        </p:nvSpPr>
        <p:spPr>
          <a:xfrm flipH="1">
            <a:off x="-558600" y="5859200"/>
            <a:ext cx="10896400" cy="998800"/>
          </a:xfrm>
          <a:prstGeom prst="parallelogram">
            <a:avLst>
              <a:gd fmla="val 51542" name="adj"/>
            </a:avLst>
          </a:prstGeom>
          <a:solidFill>
            <a:srgbClr val="6778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434343"/>
              </a:solidFill>
              <a:latin typeface="Calibri"/>
              <a:ea typeface="Calibri"/>
              <a:cs typeface="Calibri"/>
              <a:sym typeface="Calibri"/>
            </a:endParaRPr>
          </a:p>
        </p:txBody>
      </p:sp>
      <p:sp>
        <p:nvSpPr>
          <p:cNvPr id="23" name="Google Shape;23;p42"/>
          <p:cNvSpPr/>
          <p:nvPr/>
        </p:nvSpPr>
        <p:spPr>
          <a:xfrm flipH="1">
            <a:off x="1371300" y="55552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24" name="Google Shape;24;p42"/>
          <p:cNvSpPr txBox="1"/>
          <p:nvPr>
            <p:ph type="ctrTitle"/>
          </p:nvPr>
        </p:nvSpPr>
        <p:spPr>
          <a:xfrm>
            <a:off x="1371300" y="3127133"/>
            <a:ext cx="6960000" cy="15464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4800"/>
              <a:buFont typeface="Raleway"/>
              <a:buNone/>
              <a:defRPr sz="6400">
                <a:latin typeface="Raleway"/>
                <a:ea typeface="Raleway"/>
                <a:cs typeface="Raleway"/>
                <a:sym typeface="Raleway"/>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25" name="Google Shape;25;p42"/>
          <p:cNvSpPr txBox="1"/>
          <p:nvPr>
            <p:ph idx="1" type="subTitle"/>
          </p:nvPr>
        </p:nvSpPr>
        <p:spPr>
          <a:xfrm>
            <a:off x="1371300" y="4599533"/>
            <a:ext cx="6960000" cy="7600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2400"/>
              <a:buFont typeface="Raleway"/>
              <a:buNone/>
              <a:defRPr sz="3200">
                <a:solidFill>
                  <a:schemeClr val="lt1"/>
                </a:solidFill>
                <a:latin typeface="Raleway"/>
                <a:ea typeface="Raleway"/>
                <a:cs typeface="Raleway"/>
                <a:sym typeface="Raleway"/>
              </a:defRPr>
            </a:lvl1pPr>
            <a:lvl2pPr lvl="1" algn="l">
              <a:lnSpc>
                <a:spcPct val="90000"/>
              </a:lnSpc>
              <a:spcBef>
                <a:spcPts val="0"/>
              </a:spcBef>
              <a:spcAft>
                <a:spcPts val="0"/>
              </a:spcAft>
              <a:buClr>
                <a:srgbClr val="222222"/>
              </a:buClr>
              <a:buSzPts val="2400"/>
              <a:buNone/>
              <a:defRPr/>
            </a:lvl2pPr>
            <a:lvl3pPr lvl="2" algn="l">
              <a:lnSpc>
                <a:spcPct val="90000"/>
              </a:lnSpc>
              <a:spcBef>
                <a:spcPts val="0"/>
              </a:spcBef>
              <a:spcAft>
                <a:spcPts val="0"/>
              </a:spcAft>
              <a:buClr>
                <a:srgbClr val="222222"/>
              </a:buClr>
              <a:buSzPts val="2400"/>
              <a:buNone/>
              <a:defRPr/>
            </a:lvl3pPr>
            <a:lvl4pPr lvl="3" algn="l">
              <a:lnSpc>
                <a:spcPct val="90000"/>
              </a:lnSpc>
              <a:spcBef>
                <a:spcPts val="0"/>
              </a:spcBef>
              <a:spcAft>
                <a:spcPts val="0"/>
              </a:spcAft>
              <a:buClr>
                <a:srgbClr val="222222"/>
              </a:buClr>
              <a:buSzPts val="2400"/>
              <a:buNone/>
              <a:defRPr sz="3200"/>
            </a:lvl4pPr>
            <a:lvl5pPr lvl="4" algn="l">
              <a:lnSpc>
                <a:spcPct val="90000"/>
              </a:lnSpc>
              <a:spcBef>
                <a:spcPts val="0"/>
              </a:spcBef>
              <a:spcAft>
                <a:spcPts val="0"/>
              </a:spcAft>
              <a:buClr>
                <a:srgbClr val="222222"/>
              </a:buClr>
              <a:buSzPts val="2400"/>
              <a:buNone/>
              <a:defRPr sz="3200"/>
            </a:lvl5pPr>
            <a:lvl6pPr lvl="5" algn="l">
              <a:lnSpc>
                <a:spcPct val="90000"/>
              </a:lnSpc>
              <a:spcBef>
                <a:spcPts val="0"/>
              </a:spcBef>
              <a:spcAft>
                <a:spcPts val="0"/>
              </a:spcAft>
              <a:buClr>
                <a:srgbClr val="222222"/>
              </a:buClr>
              <a:buSzPts val="2400"/>
              <a:buNone/>
              <a:defRPr sz="3200"/>
            </a:lvl6pPr>
            <a:lvl7pPr lvl="6" algn="l">
              <a:lnSpc>
                <a:spcPct val="90000"/>
              </a:lnSpc>
              <a:spcBef>
                <a:spcPts val="0"/>
              </a:spcBef>
              <a:spcAft>
                <a:spcPts val="0"/>
              </a:spcAft>
              <a:buClr>
                <a:srgbClr val="222222"/>
              </a:buClr>
              <a:buSzPts val="2400"/>
              <a:buNone/>
              <a:defRPr sz="3200"/>
            </a:lvl7pPr>
            <a:lvl8pPr lvl="7" algn="l">
              <a:lnSpc>
                <a:spcPct val="90000"/>
              </a:lnSpc>
              <a:spcBef>
                <a:spcPts val="0"/>
              </a:spcBef>
              <a:spcAft>
                <a:spcPts val="0"/>
              </a:spcAft>
              <a:buClr>
                <a:srgbClr val="222222"/>
              </a:buClr>
              <a:buSzPts val="2400"/>
              <a:buNone/>
              <a:defRPr sz="3200"/>
            </a:lvl8pPr>
            <a:lvl9pPr lvl="8" algn="l">
              <a:lnSpc>
                <a:spcPct val="90000"/>
              </a:lnSpc>
              <a:spcBef>
                <a:spcPts val="0"/>
              </a:spcBef>
              <a:spcAft>
                <a:spcPts val="0"/>
              </a:spcAft>
              <a:buClr>
                <a:srgbClr val="222222"/>
              </a:buClr>
              <a:buSzPts val="2400"/>
              <a:buNone/>
              <a:defRPr sz="3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49" name="Shape 149"/>
        <p:cNvGrpSpPr/>
        <p:nvPr/>
      </p:nvGrpSpPr>
      <p:grpSpPr>
        <a:xfrm>
          <a:off x="0" y="0"/>
          <a:ext cx="0" cy="0"/>
          <a:chOff x="0" y="0"/>
          <a:chExt cx="0" cy="0"/>
        </a:xfrm>
      </p:grpSpPr>
      <p:grpSp>
        <p:nvGrpSpPr>
          <p:cNvPr id="150" name="Google Shape;150;p48"/>
          <p:cNvGrpSpPr/>
          <p:nvPr/>
        </p:nvGrpSpPr>
        <p:grpSpPr>
          <a:xfrm>
            <a:off x="-1204715" y="-50800"/>
            <a:ext cx="14032472" cy="6952867"/>
            <a:chOff x="-903537" y="-38100"/>
            <a:chExt cx="10524355" cy="5214650"/>
          </a:xfrm>
        </p:grpSpPr>
        <p:sp>
          <p:nvSpPr>
            <p:cNvPr id="151" name="Google Shape;151;p4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52" name="Google Shape;152;p48"/>
            <p:cNvSpPr/>
            <p:nvPr/>
          </p:nvSpPr>
          <p:spPr>
            <a:xfrm flipH="1">
              <a:off x="-903537" y="-17561"/>
              <a:ext cx="17592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3" name="Google Shape;153;p48"/>
            <p:cNvSpPr/>
            <p:nvPr/>
          </p:nvSpPr>
          <p:spPr>
            <a:xfrm flipH="1">
              <a:off x="472134" y="-9525"/>
              <a:ext cx="518400" cy="749100"/>
            </a:xfrm>
            <a:prstGeom prst="parallelogram">
              <a:avLst>
                <a:gd fmla="val 75009"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4" name="Google Shape;154;p48"/>
            <p:cNvSpPr/>
            <p:nvPr/>
          </p:nvSpPr>
          <p:spPr>
            <a:xfrm flipH="1">
              <a:off x="742953" y="272850"/>
              <a:ext cx="75057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5" name="Google Shape;155;p48"/>
            <p:cNvSpPr/>
            <p:nvPr/>
          </p:nvSpPr>
          <p:spPr>
            <a:xfrm flipH="1">
              <a:off x="7861618" y="272850"/>
              <a:ext cx="1759200" cy="7491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6" name="Google Shape;156;p48"/>
            <p:cNvSpPr/>
            <p:nvPr/>
          </p:nvSpPr>
          <p:spPr>
            <a:xfrm flipH="1">
              <a:off x="990375" y="4925850"/>
              <a:ext cx="8369700" cy="2280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57" name="Google Shape;157;p48"/>
          <p:cNvSpPr txBox="1"/>
          <p:nvPr>
            <p:ph type="title"/>
          </p:nvPr>
        </p:nvSpPr>
        <p:spPr>
          <a:xfrm>
            <a:off x="1473200" y="3672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Raleway"/>
              <a:buNone/>
              <a:defRPr>
                <a:latin typeface="Raleway"/>
                <a:ea typeface="Raleway"/>
                <a:cs typeface="Raleway"/>
                <a:sym typeface="Raleway"/>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8" name="Google Shape;158;p48"/>
          <p:cNvSpPr txBox="1"/>
          <p:nvPr>
            <p:ph idx="1" type="body"/>
          </p:nvPr>
        </p:nvSpPr>
        <p:spPr>
          <a:xfrm>
            <a:off x="1473200" y="1703500"/>
            <a:ext cx="10109200" cy="48644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800"/>
              </a:spcBef>
              <a:spcAft>
                <a:spcPts val="0"/>
              </a:spcAft>
              <a:buSzPts val="3000"/>
              <a:buChar char="▸"/>
              <a:defRPr>
                <a:solidFill>
                  <a:srgbClr val="1C325F"/>
                </a:solidFill>
              </a:defRPr>
            </a:lvl1pPr>
            <a:lvl2pPr indent="-381000" lvl="1" marL="914400" algn="l">
              <a:lnSpc>
                <a:spcPct val="100000"/>
              </a:lnSpc>
              <a:spcBef>
                <a:spcPts val="0"/>
              </a:spcBef>
              <a:spcAft>
                <a:spcPts val="0"/>
              </a:spcAft>
              <a:buSzPts val="2400"/>
              <a:buChar char="▹"/>
              <a:defRPr>
                <a:solidFill>
                  <a:srgbClr val="1C325F"/>
                </a:solidFill>
              </a:defRPr>
            </a:lvl2pPr>
            <a:lvl3pPr indent="-381000" lvl="2" marL="1371600" algn="l">
              <a:lnSpc>
                <a:spcPct val="100000"/>
              </a:lnSpc>
              <a:spcBef>
                <a:spcPts val="0"/>
              </a:spcBef>
              <a:spcAft>
                <a:spcPts val="0"/>
              </a:spcAft>
              <a:buClr>
                <a:srgbClr val="1C325F"/>
              </a:buClr>
              <a:buSzPts val="2400"/>
              <a:buChar char="▹"/>
              <a:defRPr>
                <a:solidFill>
                  <a:srgbClr val="1C325F"/>
                </a:solidFill>
              </a:defRPr>
            </a:lvl3pPr>
            <a:lvl4pPr indent="-342900" lvl="3" marL="1828800" algn="l">
              <a:lnSpc>
                <a:spcPct val="100000"/>
              </a:lnSpc>
              <a:spcBef>
                <a:spcPts val="0"/>
              </a:spcBef>
              <a:spcAft>
                <a:spcPts val="0"/>
              </a:spcAft>
              <a:buClr>
                <a:srgbClr val="1C325F"/>
              </a:buClr>
              <a:buSzPts val="1800"/>
              <a:buChar char="▹"/>
              <a:defRPr>
                <a:solidFill>
                  <a:srgbClr val="1C325F"/>
                </a:solidFill>
              </a:defRPr>
            </a:lvl4pPr>
            <a:lvl5pPr indent="-342900" lvl="4" marL="2286000" algn="l">
              <a:lnSpc>
                <a:spcPct val="100000"/>
              </a:lnSpc>
              <a:spcBef>
                <a:spcPts val="0"/>
              </a:spcBef>
              <a:spcAft>
                <a:spcPts val="0"/>
              </a:spcAft>
              <a:buClr>
                <a:srgbClr val="1C325F"/>
              </a:buClr>
              <a:buSzPts val="1800"/>
              <a:buChar char="▹"/>
              <a:defRPr>
                <a:solidFill>
                  <a:srgbClr val="1C325F"/>
                </a:solidFill>
              </a:defRPr>
            </a:lvl5pPr>
            <a:lvl6pPr indent="-342900" lvl="5" marL="2743200" algn="l">
              <a:lnSpc>
                <a:spcPct val="100000"/>
              </a:lnSpc>
              <a:spcBef>
                <a:spcPts val="0"/>
              </a:spcBef>
              <a:spcAft>
                <a:spcPts val="0"/>
              </a:spcAft>
              <a:buClr>
                <a:srgbClr val="1C325F"/>
              </a:buClr>
              <a:buSzPts val="1800"/>
              <a:buChar char="▹"/>
              <a:defRPr>
                <a:solidFill>
                  <a:srgbClr val="1C325F"/>
                </a:solidFill>
              </a:defRPr>
            </a:lvl6pPr>
            <a:lvl7pPr indent="-342900" lvl="6" marL="3200400" algn="l">
              <a:lnSpc>
                <a:spcPct val="100000"/>
              </a:lnSpc>
              <a:spcBef>
                <a:spcPts val="0"/>
              </a:spcBef>
              <a:spcAft>
                <a:spcPts val="0"/>
              </a:spcAft>
              <a:buClr>
                <a:srgbClr val="1C325F"/>
              </a:buClr>
              <a:buSzPts val="1800"/>
              <a:buChar char="▹"/>
              <a:defRPr>
                <a:solidFill>
                  <a:srgbClr val="1C325F"/>
                </a:solidFill>
              </a:defRPr>
            </a:lvl7pPr>
            <a:lvl8pPr indent="-342900" lvl="7" marL="3657600" algn="l">
              <a:lnSpc>
                <a:spcPct val="100000"/>
              </a:lnSpc>
              <a:spcBef>
                <a:spcPts val="0"/>
              </a:spcBef>
              <a:spcAft>
                <a:spcPts val="0"/>
              </a:spcAft>
              <a:buClr>
                <a:srgbClr val="1C325F"/>
              </a:buClr>
              <a:buSzPts val="1800"/>
              <a:buChar char="▹"/>
              <a:defRPr>
                <a:solidFill>
                  <a:srgbClr val="1C325F"/>
                </a:solidFill>
              </a:defRPr>
            </a:lvl8pPr>
            <a:lvl9pPr indent="-342900" lvl="8" marL="4114800" algn="l">
              <a:lnSpc>
                <a:spcPct val="100000"/>
              </a:lnSpc>
              <a:spcBef>
                <a:spcPts val="0"/>
              </a:spcBef>
              <a:spcAft>
                <a:spcPts val="0"/>
              </a:spcAft>
              <a:buClr>
                <a:srgbClr val="1C325F"/>
              </a:buClr>
              <a:buSzPts val="1800"/>
              <a:buChar char="▹"/>
              <a:defRPr>
                <a:solidFill>
                  <a:srgbClr val="1C325F"/>
                </a:solidFill>
              </a:defRPr>
            </a:lvl9pPr>
          </a:lstStyle>
          <a:p/>
        </p:txBody>
      </p:sp>
      <p:sp>
        <p:nvSpPr>
          <p:cNvPr id="159" name="Google Shape;159;p48"/>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lt2"/>
        </a:solidFill>
      </p:bgPr>
    </p:bg>
    <p:spTree>
      <p:nvGrpSpPr>
        <p:cNvPr id="160" name="Shape 160"/>
        <p:cNvGrpSpPr/>
        <p:nvPr/>
      </p:nvGrpSpPr>
      <p:grpSpPr>
        <a:xfrm>
          <a:off x="0" y="0"/>
          <a:ext cx="0" cy="0"/>
          <a:chOff x="0" y="0"/>
          <a:chExt cx="0" cy="0"/>
        </a:xfrm>
      </p:grpSpPr>
      <p:sp>
        <p:nvSpPr>
          <p:cNvPr id="161" name="Google Shape;161;p61"/>
          <p:cNvSpPr/>
          <p:nvPr/>
        </p:nvSpPr>
        <p:spPr>
          <a:xfrm>
            <a:off x="6781800" y="-50800"/>
            <a:ext cx="5486400" cy="6959600"/>
          </a:xfrm>
          <a:custGeom>
            <a:rect b="b" l="l" r="r" t="t"/>
            <a:pathLst>
              <a:path extrusionOk="0" h="208788" w="164592">
                <a:moveTo>
                  <a:pt x="0" y="1524"/>
                </a:moveTo>
                <a:lnTo>
                  <a:pt x="107442" y="208788"/>
                </a:lnTo>
                <a:lnTo>
                  <a:pt x="164592" y="208788"/>
                </a:lnTo>
                <a:lnTo>
                  <a:pt x="164592" y="0"/>
                </a:lnTo>
                <a:close/>
              </a:path>
            </a:pathLst>
          </a:custGeom>
          <a:solidFill>
            <a:srgbClr val="1C325F"/>
          </a:solidFill>
          <a:ln>
            <a:noFill/>
          </a:ln>
        </p:spPr>
      </p:sp>
      <p:sp>
        <p:nvSpPr>
          <p:cNvPr id="162" name="Google Shape;162;p61"/>
          <p:cNvSpPr/>
          <p:nvPr/>
        </p:nvSpPr>
        <p:spPr>
          <a:xfrm flipH="1">
            <a:off x="-558600" y="5859200"/>
            <a:ext cx="10896400" cy="998800"/>
          </a:xfrm>
          <a:prstGeom prst="parallelogram">
            <a:avLst>
              <a:gd fmla="val 51542" name="adj"/>
            </a:avLst>
          </a:prstGeom>
          <a:solidFill>
            <a:srgbClr val="60749C">
              <a:alpha val="1725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434343"/>
              </a:solidFill>
              <a:latin typeface="Arial"/>
              <a:ea typeface="Arial"/>
              <a:cs typeface="Arial"/>
              <a:sym typeface="Arial"/>
            </a:endParaRPr>
          </a:p>
        </p:txBody>
      </p:sp>
      <p:sp>
        <p:nvSpPr>
          <p:cNvPr id="163" name="Google Shape;163;p61"/>
          <p:cNvSpPr/>
          <p:nvPr/>
        </p:nvSpPr>
        <p:spPr>
          <a:xfrm flipH="1">
            <a:off x="1371300" y="55552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1C325F"/>
              </a:solidFill>
              <a:latin typeface="Arial"/>
              <a:ea typeface="Arial"/>
              <a:cs typeface="Arial"/>
              <a:sym typeface="Arial"/>
            </a:endParaRPr>
          </a:p>
        </p:txBody>
      </p:sp>
      <p:sp>
        <p:nvSpPr>
          <p:cNvPr id="164" name="Google Shape;164;p61"/>
          <p:cNvSpPr txBox="1"/>
          <p:nvPr>
            <p:ph type="ctrTitle"/>
          </p:nvPr>
        </p:nvSpPr>
        <p:spPr>
          <a:xfrm>
            <a:off x="452100" y="0"/>
            <a:ext cx="8740000" cy="536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C325F"/>
              </a:buClr>
              <a:buSzPts val="5200"/>
              <a:buFont typeface="Raleway"/>
              <a:buNone/>
              <a:defRPr sz="6933">
                <a:solidFill>
                  <a:srgbClr val="1C325F"/>
                </a:solidFill>
                <a:latin typeface="Raleway"/>
                <a:ea typeface="Raleway"/>
                <a:cs typeface="Raleway"/>
                <a:sym typeface="Raleway"/>
              </a:defRPr>
            </a:lvl1pPr>
            <a:lvl2pPr lvl="1" algn="l">
              <a:lnSpc>
                <a:spcPct val="100000"/>
              </a:lnSpc>
              <a:spcBef>
                <a:spcPts val="0"/>
              </a:spcBef>
              <a:spcAft>
                <a:spcPts val="0"/>
              </a:spcAft>
              <a:buSzPts val="5200"/>
              <a:buNone/>
              <a:defRPr sz="6933"/>
            </a:lvl2pPr>
            <a:lvl3pPr lvl="2" algn="l">
              <a:lnSpc>
                <a:spcPct val="100000"/>
              </a:lnSpc>
              <a:spcBef>
                <a:spcPts val="0"/>
              </a:spcBef>
              <a:spcAft>
                <a:spcPts val="0"/>
              </a:spcAft>
              <a:buSzPts val="5200"/>
              <a:buNone/>
              <a:defRPr sz="6933"/>
            </a:lvl3pPr>
            <a:lvl4pPr lvl="3" algn="l">
              <a:lnSpc>
                <a:spcPct val="100000"/>
              </a:lnSpc>
              <a:spcBef>
                <a:spcPts val="0"/>
              </a:spcBef>
              <a:spcAft>
                <a:spcPts val="0"/>
              </a:spcAft>
              <a:buSzPts val="5200"/>
              <a:buNone/>
              <a:defRPr sz="6933"/>
            </a:lvl4pPr>
            <a:lvl5pPr lvl="4" algn="l">
              <a:lnSpc>
                <a:spcPct val="100000"/>
              </a:lnSpc>
              <a:spcBef>
                <a:spcPts val="0"/>
              </a:spcBef>
              <a:spcAft>
                <a:spcPts val="0"/>
              </a:spcAft>
              <a:buSzPts val="5200"/>
              <a:buNone/>
              <a:defRPr sz="6933"/>
            </a:lvl5pPr>
            <a:lvl6pPr lvl="5" algn="l">
              <a:lnSpc>
                <a:spcPct val="100000"/>
              </a:lnSpc>
              <a:spcBef>
                <a:spcPts val="0"/>
              </a:spcBef>
              <a:spcAft>
                <a:spcPts val="0"/>
              </a:spcAft>
              <a:buSzPts val="5200"/>
              <a:buNone/>
              <a:defRPr sz="6933"/>
            </a:lvl6pPr>
            <a:lvl7pPr lvl="6" algn="l">
              <a:lnSpc>
                <a:spcPct val="100000"/>
              </a:lnSpc>
              <a:spcBef>
                <a:spcPts val="0"/>
              </a:spcBef>
              <a:spcAft>
                <a:spcPts val="0"/>
              </a:spcAft>
              <a:buSzPts val="5200"/>
              <a:buNone/>
              <a:defRPr sz="6933"/>
            </a:lvl7pPr>
            <a:lvl8pPr lvl="7" algn="l">
              <a:lnSpc>
                <a:spcPct val="100000"/>
              </a:lnSpc>
              <a:spcBef>
                <a:spcPts val="0"/>
              </a:spcBef>
              <a:spcAft>
                <a:spcPts val="0"/>
              </a:spcAft>
              <a:buSzPts val="5200"/>
              <a:buNone/>
              <a:defRPr sz="6933"/>
            </a:lvl8pPr>
            <a:lvl9pPr lvl="8" algn="l">
              <a:lnSpc>
                <a:spcPct val="100000"/>
              </a:lnSpc>
              <a:spcBef>
                <a:spcPts val="0"/>
              </a:spcBef>
              <a:spcAft>
                <a:spcPts val="0"/>
              </a:spcAft>
              <a:buSzPts val="5200"/>
              <a:buNone/>
              <a:defRPr sz="6933"/>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tcamp">
  <p:cSld name="Bootcamp">
    <p:spTree>
      <p:nvGrpSpPr>
        <p:cNvPr id="165" name="Shape 165"/>
        <p:cNvGrpSpPr/>
        <p:nvPr/>
      </p:nvGrpSpPr>
      <p:grpSpPr>
        <a:xfrm>
          <a:off x="0" y="0"/>
          <a:ext cx="0" cy="0"/>
          <a:chOff x="0" y="0"/>
          <a:chExt cx="0" cy="0"/>
        </a:xfrm>
      </p:grpSpPr>
      <p:sp>
        <p:nvSpPr>
          <p:cNvPr id="166" name="Google Shape;166;p62"/>
          <p:cNvSpPr/>
          <p:nvPr/>
        </p:nvSpPr>
        <p:spPr>
          <a:xfrm>
            <a:off x="-58733" y="-50799"/>
            <a:ext cx="5519733" cy="6923500"/>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167" name="Google Shape;167;p62"/>
          <p:cNvSpPr/>
          <p:nvPr/>
        </p:nvSpPr>
        <p:spPr>
          <a:xfrm flipH="1">
            <a:off x="-863467" y="-19667"/>
            <a:ext cx="33092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1C325F"/>
              </a:solidFill>
              <a:latin typeface="Arial"/>
              <a:ea typeface="Arial"/>
              <a:cs typeface="Arial"/>
              <a:sym typeface="Arial"/>
            </a:endParaRPr>
          </a:p>
        </p:txBody>
      </p:sp>
      <p:sp>
        <p:nvSpPr>
          <p:cNvPr id="168" name="Google Shape;168;p62"/>
          <p:cNvSpPr txBox="1"/>
          <p:nvPr>
            <p:ph idx="1" type="body"/>
          </p:nvPr>
        </p:nvSpPr>
        <p:spPr>
          <a:xfrm>
            <a:off x="1320500" y="1362600"/>
            <a:ext cx="9790800" cy="4496800"/>
          </a:xfrm>
          <a:prstGeom prst="rect">
            <a:avLst/>
          </a:prstGeom>
          <a:noFill/>
          <a:ln>
            <a:noFill/>
          </a:ln>
        </p:spPr>
        <p:txBody>
          <a:bodyPr anchorCtr="0" anchor="ctr" bIns="91425" lIns="91425" spcFirstLastPara="1" rIns="91425" wrap="square" tIns="91425">
            <a:noAutofit/>
          </a:bodyPr>
          <a:lstStyle>
            <a:lvl1pPr indent="-457200" lvl="0" marL="457200" algn="l">
              <a:lnSpc>
                <a:spcPct val="100000"/>
              </a:lnSpc>
              <a:spcBef>
                <a:spcPts val="800"/>
              </a:spcBef>
              <a:spcAft>
                <a:spcPts val="0"/>
              </a:spcAft>
              <a:buSzPts val="3600"/>
              <a:buChar char="▸"/>
              <a:defRPr i="1" sz="4800">
                <a:solidFill>
                  <a:srgbClr val="1C325F"/>
                </a:solidFill>
              </a:defRPr>
            </a:lvl1pPr>
            <a:lvl2pPr indent="-457200" lvl="1" marL="914400" algn="l">
              <a:lnSpc>
                <a:spcPct val="100000"/>
              </a:lnSpc>
              <a:spcBef>
                <a:spcPts val="0"/>
              </a:spcBef>
              <a:spcAft>
                <a:spcPts val="0"/>
              </a:spcAft>
              <a:buSzPts val="3600"/>
              <a:buChar char="▹"/>
              <a:defRPr i="1" sz="4800">
                <a:solidFill>
                  <a:srgbClr val="1C325F"/>
                </a:solidFill>
              </a:defRPr>
            </a:lvl2pPr>
            <a:lvl3pPr indent="-457200" lvl="2" marL="1371600" algn="l">
              <a:lnSpc>
                <a:spcPct val="100000"/>
              </a:lnSpc>
              <a:spcBef>
                <a:spcPts val="0"/>
              </a:spcBef>
              <a:spcAft>
                <a:spcPts val="0"/>
              </a:spcAft>
              <a:buClr>
                <a:srgbClr val="1C325F"/>
              </a:buClr>
              <a:buSzPts val="3600"/>
              <a:buChar char="▹"/>
              <a:defRPr i="1" sz="4800">
                <a:solidFill>
                  <a:srgbClr val="1C325F"/>
                </a:solidFill>
              </a:defRPr>
            </a:lvl3pPr>
            <a:lvl4pPr indent="-457200" lvl="3" marL="1828800" algn="l">
              <a:lnSpc>
                <a:spcPct val="100000"/>
              </a:lnSpc>
              <a:spcBef>
                <a:spcPts val="0"/>
              </a:spcBef>
              <a:spcAft>
                <a:spcPts val="0"/>
              </a:spcAft>
              <a:buClr>
                <a:srgbClr val="1C325F"/>
              </a:buClr>
              <a:buSzPts val="3600"/>
              <a:buChar char="▹"/>
              <a:defRPr i="1" sz="4800">
                <a:solidFill>
                  <a:srgbClr val="1C325F"/>
                </a:solidFill>
              </a:defRPr>
            </a:lvl4pPr>
            <a:lvl5pPr indent="-457200" lvl="4" marL="2286000" algn="l">
              <a:lnSpc>
                <a:spcPct val="100000"/>
              </a:lnSpc>
              <a:spcBef>
                <a:spcPts val="0"/>
              </a:spcBef>
              <a:spcAft>
                <a:spcPts val="0"/>
              </a:spcAft>
              <a:buClr>
                <a:srgbClr val="1C325F"/>
              </a:buClr>
              <a:buSzPts val="3600"/>
              <a:buChar char="▹"/>
              <a:defRPr i="1" sz="4800">
                <a:solidFill>
                  <a:srgbClr val="1C325F"/>
                </a:solidFill>
              </a:defRPr>
            </a:lvl5pPr>
            <a:lvl6pPr indent="-457200" lvl="5" marL="2743200" algn="l">
              <a:lnSpc>
                <a:spcPct val="100000"/>
              </a:lnSpc>
              <a:spcBef>
                <a:spcPts val="0"/>
              </a:spcBef>
              <a:spcAft>
                <a:spcPts val="0"/>
              </a:spcAft>
              <a:buClr>
                <a:srgbClr val="1C325F"/>
              </a:buClr>
              <a:buSzPts val="3600"/>
              <a:buChar char="▹"/>
              <a:defRPr i="1" sz="4800">
                <a:solidFill>
                  <a:srgbClr val="1C325F"/>
                </a:solidFill>
              </a:defRPr>
            </a:lvl6pPr>
            <a:lvl7pPr indent="-457200" lvl="6" marL="3200400" algn="l">
              <a:lnSpc>
                <a:spcPct val="100000"/>
              </a:lnSpc>
              <a:spcBef>
                <a:spcPts val="0"/>
              </a:spcBef>
              <a:spcAft>
                <a:spcPts val="0"/>
              </a:spcAft>
              <a:buClr>
                <a:srgbClr val="1C325F"/>
              </a:buClr>
              <a:buSzPts val="3600"/>
              <a:buChar char="▹"/>
              <a:defRPr i="1" sz="4800">
                <a:solidFill>
                  <a:srgbClr val="1C325F"/>
                </a:solidFill>
              </a:defRPr>
            </a:lvl7pPr>
            <a:lvl8pPr indent="-457200" lvl="7" marL="3657600" algn="l">
              <a:lnSpc>
                <a:spcPct val="100000"/>
              </a:lnSpc>
              <a:spcBef>
                <a:spcPts val="0"/>
              </a:spcBef>
              <a:spcAft>
                <a:spcPts val="0"/>
              </a:spcAft>
              <a:buClr>
                <a:srgbClr val="1C325F"/>
              </a:buClr>
              <a:buSzPts val="3600"/>
              <a:buChar char="▹"/>
              <a:defRPr i="1" sz="4800">
                <a:solidFill>
                  <a:srgbClr val="1C325F"/>
                </a:solidFill>
              </a:defRPr>
            </a:lvl8pPr>
            <a:lvl9pPr indent="-457200" lvl="8" marL="4114800" algn="l">
              <a:lnSpc>
                <a:spcPct val="100000"/>
              </a:lnSpc>
              <a:spcBef>
                <a:spcPts val="0"/>
              </a:spcBef>
              <a:spcAft>
                <a:spcPts val="0"/>
              </a:spcAft>
              <a:buClr>
                <a:srgbClr val="1C325F"/>
              </a:buClr>
              <a:buSzPts val="3600"/>
              <a:buChar char="▹"/>
              <a:defRPr i="1" sz="4800">
                <a:solidFill>
                  <a:srgbClr val="1C325F"/>
                </a:solidFill>
              </a:defRPr>
            </a:lvl9pPr>
          </a:lstStyle>
          <a:p/>
        </p:txBody>
      </p:sp>
      <p:sp>
        <p:nvSpPr>
          <p:cNvPr id="169" name="Google Shape;169;p62"/>
          <p:cNvSpPr txBox="1"/>
          <p:nvPr/>
        </p:nvSpPr>
        <p:spPr>
          <a:xfrm>
            <a:off x="-161533" y="-362467"/>
            <a:ext cx="2607600" cy="871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0"/>
              <a:buFont typeface="Dosis"/>
              <a:buNone/>
            </a:pPr>
            <a:r>
              <a:rPr b="0" i="0" lang="en-US"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170" name="Google Shape;170;p62"/>
          <p:cNvSpPr/>
          <p:nvPr/>
        </p:nvSpPr>
        <p:spPr>
          <a:xfrm flipH="1">
            <a:off x="1921263" y="-19667"/>
            <a:ext cx="9944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1" name="Google Shape;171;p62"/>
          <p:cNvSpPr/>
          <p:nvPr/>
        </p:nvSpPr>
        <p:spPr>
          <a:xfrm flipH="1">
            <a:off x="9276399" y="5859533"/>
            <a:ext cx="35252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2" name="Google Shape;172;p62"/>
          <p:cNvSpPr txBox="1"/>
          <p:nvPr/>
        </p:nvSpPr>
        <p:spPr>
          <a:xfrm>
            <a:off x="9276633" y="5516733"/>
            <a:ext cx="2915200" cy="871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0000"/>
              <a:buFont typeface="Dosis"/>
              <a:buNone/>
            </a:pPr>
            <a:r>
              <a:rPr b="0" i="0" lang="en-US"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173" name="Google Shape;173;p62"/>
          <p:cNvSpPr/>
          <p:nvPr/>
        </p:nvSpPr>
        <p:spPr>
          <a:xfrm flipH="1">
            <a:off x="8835396" y="5859533"/>
            <a:ext cx="9944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74" name="Shape 174"/>
        <p:cNvGrpSpPr/>
        <p:nvPr/>
      </p:nvGrpSpPr>
      <p:grpSpPr>
        <a:xfrm>
          <a:off x="0" y="0"/>
          <a:ext cx="0" cy="0"/>
          <a:chOff x="0" y="0"/>
          <a:chExt cx="0" cy="0"/>
        </a:xfrm>
      </p:grpSpPr>
      <p:grpSp>
        <p:nvGrpSpPr>
          <p:cNvPr id="175" name="Google Shape;175;p63"/>
          <p:cNvGrpSpPr/>
          <p:nvPr/>
        </p:nvGrpSpPr>
        <p:grpSpPr>
          <a:xfrm>
            <a:off x="-1204715" y="-50800"/>
            <a:ext cx="14032472" cy="6952867"/>
            <a:chOff x="-903537" y="-38100"/>
            <a:chExt cx="10524355" cy="5214650"/>
          </a:xfrm>
        </p:grpSpPr>
        <p:sp>
          <p:nvSpPr>
            <p:cNvPr id="176" name="Google Shape;176;p6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77" name="Google Shape;177;p63"/>
            <p:cNvSpPr/>
            <p:nvPr/>
          </p:nvSpPr>
          <p:spPr>
            <a:xfrm flipH="1">
              <a:off x="-903537" y="-17561"/>
              <a:ext cx="17592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8" name="Google Shape;178;p63"/>
            <p:cNvSpPr/>
            <p:nvPr/>
          </p:nvSpPr>
          <p:spPr>
            <a:xfrm flipH="1">
              <a:off x="472134" y="-9525"/>
              <a:ext cx="518400" cy="749100"/>
            </a:xfrm>
            <a:prstGeom prst="parallelogram">
              <a:avLst>
                <a:gd fmla="val 75009"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9" name="Google Shape;179;p63"/>
            <p:cNvSpPr/>
            <p:nvPr/>
          </p:nvSpPr>
          <p:spPr>
            <a:xfrm flipH="1">
              <a:off x="742953" y="272850"/>
              <a:ext cx="75057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0" name="Google Shape;180;p63"/>
            <p:cNvSpPr/>
            <p:nvPr/>
          </p:nvSpPr>
          <p:spPr>
            <a:xfrm flipH="1">
              <a:off x="7861618" y="272850"/>
              <a:ext cx="1759200" cy="7491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1" name="Google Shape;181;p63"/>
            <p:cNvSpPr/>
            <p:nvPr/>
          </p:nvSpPr>
          <p:spPr>
            <a:xfrm flipH="1">
              <a:off x="990375" y="4925850"/>
              <a:ext cx="8369700" cy="2280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82" name="Google Shape;182;p63"/>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Raleway"/>
              <a:buNone/>
              <a:defRPr>
                <a:latin typeface="Raleway"/>
                <a:ea typeface="Raleway"/>
                <a:cs typeface="Raleway"/>
                <a:sym typeface="Raleway"/>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3" name="Google Shape;183;p63"/>
          <p:cNvSpPr txBox="1"/>
          <p:nvPr>
            <p:ph idx="1" type="body"/>
          </p:nvPr>
        </p:nvSpPr>
        <p:spPr>
          <a:xfrm>
            <a:off x="1473200"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solidFill>
                  <a:srgbClr val="1C325F"/>
                </a:solidFill>
              </a:defRPr>
            </a:lvl1pPr>
            <a:lvl2pPr indent="-355600" lvl="1" marL="914400" algn="l">
              <a:lnSpc>
                <a:spcPct val="100000"/>
              </a:lnSpc>
              <a:spcBef>
                <a:spcPts val="0"/>
              </a:spcBef>
              <a:spcAft>
                <a:spcPts val="0"/>
              </a:spcAft>
              <a:buSzPts val="2000"/>
              <a:buChar char="▹"/>
              <a:defRPr sz="2667">
                <a:solidFill>
                  <a:srgbClr val="1C325F"/>
                </a:solidFill>
              </a:defRPr>
            </a:lvl2pPr>
            <a:lvl3pPr indent="-355600" lvl="2" marL="1371600" algn="l">
              <a:lnSpc>
                <a:spcPct val="100000"/>
              </a:lnSpc>
              <a:spcBef>
                <a:spcPts val="0"/>
              </a:spcBef>
              <a:spcAft>
                <a:spcPts val="0"/>
              </a:spcAft>
              <a:buClr>
                <a:srgbClr val="1C325F"/>
              </a:buClr>
              <a:buSzPts val="2000"/>
              <a:buChar char="▹"/>
              <a:defRPr sz="2667">
                <a:solidFill>
                  <a:srgbClr val="1C325F"/>
                </a:solidFill>
              </a:defRPr>
            </a:lvl3pPr>
            <a:lvl4pPr indent="-355600" lvl="3" marL="1828800" algn="l">
              <a:lnSpc>
                <a:spcPct val="100000"/>
              </a:lnSpc>
              <a:spcBef>
                <a:spcPts val="0"/>
              </a:spcBef>
              <a:spcAft>
                <a:spcPts val="0"/>
              </a:spcAft>
              <a:buClr>
                <a:srgbClr val="1C325F"/>
              </a:buClr>
              <a:buSzPts val="2000"/>
              <a:buChar char="▹"/>
              <a:defRPr sz="2667">
                <a:solidFill>
                  <a:srgbClr val="1C325F"/>
                </a:solidFill>
              </a:defRPr>
            </a:lvl4pPr>
            <a:lvl5pPr indent="-355600" lvl="4" marL="2286000" algn="l">
              <a:lnSpc>
                <a:spcPct val="100000"/>
              </a:lnSpc>
              <a:spcBef>
                <a:spcPts val="0"/>
              </a:spcBef>
              <a:spcAft>
                <a:spcPts val="0"/>
              </a:spcAft>
              <a:buClr>
                <a:srgbClr val="1C325F"/>
              </a:buClr>
              <a:buSzPts val="2000"/>
              <a:buChar char="▹"/>
              <a:defRPr sz="2667">
                <a:solidFill>
                  <a:srgbClr val="1C325F"/>
                </a:solidFill>
              </a:defRPr>
            </a:lvl5pPr>
            <a:lvl6pPr indent="-355600" lvl="5" marL="2743200" algn="l">
              <a:lnSpc>
                <a:spcPct val="100000"/>
              </a:lnSpc>
              <a:spcBef>
                <a:spcPts val="0"/>
              </a:spcBef>
              <a:spcAft>
                <a:spcPts val="0"/>
              </a:spcAft>
              <a:buClr>
                <a:srgbClr val="1C325F"/>
              </a:buClr>
              <a:buSzPts val="2000"/>
              <a:buChar char="▹"/>
              <a:defRPr sz="2667">
                <a:solidFill>
                  <a:srgbClr val="1C325F"/>
                </a:solidFill>
              </a:defRPr>
            </a:lvl6pPr>
            <a:lvl7pPr indent="-355600" lvl="6" marL="3200400" algn="l">
              <a:lnSpc>
                <a:spcPct val="100000"/>
              </a:lnSpc>
              <a:spcBef>
                <a:spcPts val="0"/>
              </a:spcBef>
              <a:spcAft>
                <a:spcPts val="0"/>
              </a:spcAft>
              <a:buClr>
                <a:srgbClr val="1C325F"/>
              </a:buClr>
              <a:buSzPts val="2000"/>
              <a:buChar char="▹"/>
              <a:defRPr sz="2667">
                <a:solidFill>
                  <a:srgbClr val="1C325F"/>
                </a:solidFill>
              </a:defRPr>
            </a:lvl7pPr>
            <a:lvl8pPr indent="-355600" lvl="7" marL="3657600" algn="l">
              <a:lnSpc>
                <a:spcPct val="100000"/>
              </a:lnSpc>
              <a:spcBef>
                <a:spcPts val="0"/>
              </a:spcBef>
              <a:spcAft>
                <a:spcPts val="0"/>
              </a:spcAft>
              <a:buClr>
                <a:srgbClr val="1C325F"/>
              </a:buClr>
              <a:buSzPts val="2000"/>
              <a:buChar char="▹"/>
              <a:defRPr sz="2667">
                <a:solidFill>
                  <a:srgbClr val="1C325F"/>
                </a:solidFill>
              </a:defRPr>
            </a:lvl8pPr>
            <a:lvl9pPr indent="-355600" lvl="8" marL="4114800" algn="l">
              <a:lnSpc>
                <a:spcPct val="100000"/>
              </a:lnSpc>
              <a:spcBef>
                <a:spcPts val="0"/>
              </a:spcBef>
              <a:spcAft>
                <a:spcPts val="0"/>
              </a:spcAft>
              <a:buClr>
                <a:srgbClr val="1C325F"/>
              </a:buClr>
              <a:buSzPts val="2000"/>
              <a:buChar char="▹"/>
              <a:defRPr sz="2667">
                <a:solidFill>
                  <a:srgbClr val="1C325F"/>
                </a:solidFill>
              </a:defRPr>
            </a:lvl9pPr>
          </a:lstStyle>
          <a:p/>
        </p:txBody>
      </p:sp>
      <p:sp>
        <p:nvSpPr>
          <p:cNvPr id="184" name="Google Shape;184;p63"/>
          <p:cNvSpPr txBox="1"/>
          <p:nvPr>
            <p:ph idx="2" type="body"/>
          </p:nvPr>
        </p:nvSpPr>
        <p:spPr>
          <a:xfrm>
            <a:off x="4869585"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solidFill>
                  <a:srgbClr val="1C325F"/>
                </a:solidFill>
              </a:defRPr>
            </a:lvl1pPr>
            <a:lvl2pPr indent="-355600" lvl="1" marL="914400" algn="l">
              <a:lnSpc>
                <a:spcPct val="100000"/>
              </a:lnSpc>
              <a:spcBef>
                <a:spcPts val="0"/>
              </a:spcBef>
              <a:spcAft>
                <a:spcPts val="0"/>
              </a:spcAft>
              <a:buSzPts val="2000"/>
              <a:buChar char="▹"/>
              <a:defRPr sz="2667">
                <a:solidFill>
                  <a:srgbClr val="1C325F"/>
                </a:solidFill>
              </a:defRPr>
            </a:lvl2pPr>
            <a:lvl3pPr indent="-355600" lvl="2" marL="1371600" algn="l">
              <a:lnSpc>
                <a:spcPct val="100000"/>
              </a:lnSpc>
              <a:spcBef>
                <a:spcPts val="0"/>
              </a:spcBef>
              <a:spcAft>
                <a:spcPts val="0"/>
              </a:spcAft>
              <a:buClr>
                <a:srgbClr val="1C325F"/>
              </a:buClr>
              <a:buSzPts val="2000"/>
              <a:buChar char="▹"/>
              <a:defRPr sz="2667">
                <a:solidFill>
                  <a:srgbClr val="1C325F"/>
                </a:solidFill>
              </a:defRPr>
            </a:lvl3pPr>
            <a:lvl4pPr indent="-355600" lvl="3" marL="1828800" algn="l">
              <a:lnSpc>
                <a:spcPct val="100000"/>
              </a:lnSpc>
              <a:spcBef>
                <a:spcPts val="0"/>
              </a:spcBef>
              <a:spcAft>
                <a:spcPts val="0"/>
              </a:spcAft>
              <a:buClr>
                <a:srgbClr val="1C325F"/>
              </a:buClr>
              <a:buSzPts val="2000"/>
              <a:buChar char="▹"/>
              <a:defRPr sz="2667">
                <a:solidFill>
                  <a:srgbClr val="1C325F"/>
                </a:solidFill>
              </a:defRPr>
            </a:lvl4pPr>
            <a:lvl5pPr indent="-355600" lvl="4" marL="2286000" algn="l">
              <a:lnSpc>
                <a:spcPct val="100000"/>
              </a:lnSpc>
              <a:spcBef>
                <a:spcPts val="0"/>
              </a:spcBef>
              <a:spcAft>
                <a:spcPts val="0"/>
              </a:spcAft>
              <a:buClr>
                <a:srgbClr val="1C325F"/>
              </a:buClr>
              <a:buSzPts val="2000"/>
              <a:buChar char="▹"/>
              <a:defRPr sz="2667">
                <a:solidFill>
                  <a:srgbClr val="1C325F"/>
                </a:solidFill>
              </a:defRPr>
            </a:lvl5pPr>
            <a:lvl6pPr indent="-355600" lvl="5" marL="2743200" algn="l">
              <a:lnSpc>
                <a:spcPct val="100000"/>
              </a:lnSpc>
              <a:spcBef>
                <a:spcPts val="0"/>
              </a:spcBef>
              <a:spcAft>
                <a:spcPts val="0"/>
              </a:spcAft>
              <a:buClr>
                <a:srgbClr val="1C325F"/>
              </a:buClr>
              <a:buSzPts val="2000"/>
              <a:buChar char="▹"/>
              <a:defRPr sz="2667">
                <a:solidFill>
                  <a:srgbClr val="1C325F"/>
                </a:solidFill>
              </a:defRPr>
            </a:lvl6pPr>
            <a:lvl7pPr indent="-355600" lvl="6" marL="3200400" algn="l">
              <a:lnSpc>
                <a:spcPct val="100000"/>
              </a:lnSpc>
              <a:spcBef>
                <a:spcPts val="0"/>
              </a:spcBef>
              <a:spcAft>
                <a:spcPts val="0"/>
              </a:spcAft>
              <a:buClr>
                <a:srgbClr val="1C325F"/>
              </a:buClr>
              <a:buSzPts val="2000"/>
              <a:buChar char="▹"/>
              <a:defRPr sz="2667">
                <a:solidFill>
                  <a:srgbClr val="1C325F"/>
                </a:solidFill>
              </a:defRPr>
            </a:lvl7pPr>
            <a:lvl8pPr indent="-355600" lvl="7" marL="3657600" algn="l">
              <a:lnSpc>
                <a:spcPct val="100000"/>
              </a:lnSpc>
              <a:spcBef>
                <a:spcPts val="0"/>
              </a:spcBef>
              <a:spcAft>
                <a:spcPts val="0"/>
              </a:spcAft>
              <a:buClr>
                <a:srgbClr val="1C325F"/>
              </a:buClr>
              <a:buSzPts val="2000"/>
              <a:buChar char="▹"/>
              <a:defRPr sz="2667">
                <a:solidFill>
                  <a:srgbClr val="1C325F"/>
                </a:solidFill>
              </a:defRPr>
            </a:lvl8pPr>
            <a:lvl9pPr indent="-355600" lvl="8" marL="4114800" algn="l">
              <a:lnSpc>
                <a:spcPct val="100000"/>
              </a:lnSpc>
              <a:spcBef>
                <a:spcPts val="0"/>
              </a:spcBef>
              <a:spcAft>
                <a:spcPts val="0"/>
              </a:spcAft>
              <a:buClr>
                <a:srgbClr val="1C325F"/>
              </a:buClr>
              <a:buSzPts val="2000"/>
              <a:buChar char="▹"/>
              <a:defRPr sz="2667">
                <a:solidFill>
                  <a:srgbClr val="1C325F"/>
                </a:solidFill>
              </a:defRPr>
            </a:lvl9pPr>
          </a:lstStyle>
          <a:p/>
        </p:txBody>
      </p:sp>
      <p:sp>
        <p:nvSpPr>
          <p:cNvPr id="185" name="Google Shape;185;p63"/>
          <p:cNvSpPr txBox="1"/>
          <p:nvPr>
            <p:ph idx="3" type="body"/>
          </p:nvPr>
        </p:nvSpPr>
        <p:spPr>
          <a:xfrm>
            <a:off x="8265971" y="1632467"/>
            <a:ext cx="3230800" cy="4732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800"/>
              </a:spcBef>
              <a:spcAft>
                <a:spcPts val="0"/>
              </a:spcAft>
              <a:buSzPts val="2000"/>
              <a:buChar char="▸"/>
              <a:defRPr sz="2667">
                <a:solidFill>
                  <a:srgbClr val="1C325F"/>
                </a:solidFill>
              </a:defRPr>
            </a:lvl1pPr>
            <a:lvl2pPr indent="-355600" lvl="1" marL="914400" algn="l">
              <a:lnSpc>
                <a:spcPct val="100000"/>
              </a:lnSpc>
              <a:spcBef>
                <a:spcPts val="0"/>
              </a:spcBef>
              <a:spcAft>
                <a:spcPts val="0"/>
              </a:spcAft>
              <a:buSzPts val="2000"/>
              <a:buChar char="▹"/>
              <a:defRPr sz="2667">
                <a:solidFill>
                  <a:srgbClr val="1C325F"/>
                </a:solidFill>
              </a:defRPr>
            </a:lvl2pPr>
            <a:lvl3pPr indent="-355600" lvl="2" marL="1371600" algn="l">
              <a:lnSpc>
                <a:spcPct val="100000"/>
              </a:lnSpc>
              <a:spcBef>
                <a:spcPts val="0"/>
              </a:spcBef>
              <a:spcAft>
                <a:spcPts val="0"/>
              </a:spcAft>
              <a:buClr>
                <a:srgbClr val="1C325F"/>
              </a:buClr>
              <a:buSzPts val="2000"/>
              <a:buChar char="▹"/>
              <a:defRPr sz="2667">
                <a:solidFill>
                  <a:srgbClr val="1C325F"/>
                </a:solidFill>
              </a:defRPr>
            </a:lvl3pPr>
            <a:lvl4pPr indent="-355600" lvl="3" marL="1828800" algn="l">
              <a:lnSpc>
                <a:spcPct val="100000"/>
              </a:lnSpc>
              <a:spcBef>
                <a:spcPts val="0"/>
              </a:spcBef>
              <a:spcAft>
                <a:spcPts val="0"/>
              </a:spcAft>
              <a:buClr>
                <a:srgbClr val="1C325F"/>
              </a:buClr>
              <a:buSzPts val="2000"/>
              <a:buChar char="▹"/>
              <a:defRPr sz="2667">
                <a:solidFill>
                  <a:srgbClr val="1C325F"/>
                </a:solidFill>
              </a:defRPr>
            </a:lvl4pPr>
            <a:lvl5pPr indent="-355600" lvl="4" marL="2286000" algn="l">
              <a:lnSpc>
                <a:spcPct val="100000"/>
              </a:lnSpc>
              <a:spcBef>
                <a:spcPts val="0"/>
              </a:spcBef>
              <a:spcAft>
                <a:spcPts val="0"/>
              </a:spcAft>
              <a:buClr>
                <a:srgbClr val="1C325F"/>
              </a:buClr>
              <a:buSzPts val="2000"/>
              <a:buChar char="▹"/>
              <a:defRPr sz="2667">
                <a:solidFill>
                  <a:srgbClr val="1C325F"/>
                </a:solidFill>
              </a:defRPr>
            </a:lvl5pPr>
            <a:lvl6pPr indent="-355600" lvl="5" marL="2743200" algn="l">
              <a:lnSpc>
                <a:spcPct val="100000"/>
              </a:lnSpc>
              <a:spcBef>
                <a:spcPts val="0"/>
              </a:spcBef>
              <a:spcAft>
                <a:spcPts val="0"/>
              </a:spcAft>
              <a:buClr>
                <a:srgbClr val="1C325F"/>
              </a:buClr>
              <a:buSzPts val="2000"/>
              <a:buChar char="▹"/>
              <a:defRPr sz="2667">
                <a:solidFill>
                  <a:srgbClr val="1C325F"/>
                </a:solidFill>
              </a:defRPr>
            </a:lvl6pPr>
            <a:lvl7pPr indent="-355600" lvl="6" marL="3200400" algn="l">
              <a:lnSpc>
                <a:spcPct val="100000"/>
              </a:lnSpc>
              <a:spcBef>
                <a:spcPts val="0"/>
              </a:spcBef>
              <a:spcAft>
                <a:spcPts val="0"/>
              </a:spcAft>
              <a:buClr>
                <a:srgbClr val="1C325F"/>
              </a:buClr>
              <a:buSzPts val="2000"/>
              <a:buChar char="▹"/>
              <a:defRPr sz="2667">
                <a:solidFill>
                  <a:srgbClr val="1C325F"/>
                </a:solidFill>
              </a:defRPr>
            </a:lvl7pPr>
            <a:lvl8pPr indent="-355600" lvl="7" marL="3657600" algn="l">
              <a:lnSpc>
                <a:spcPct val="100000"/>
              </a:lnSpc>
              <a:spcBef>
                <a:spcPts val="0"/>
              </a:spcBef>
              <a:spcAft>
                <a:spcPts val="0"/>
              </a:spcAft>
              <a:buClr>
                <a:srgbClr val="1C325F"/>
              </a:buClr>
              <a:buSzPts val="2000"/>
              <a:buChar char="▹"/>
              <a:defRPr sz="2667">
                <a:solidFill>
                  <a:srgbClr val="1C325F"/>
                </a:solidFill>
              </a:defRPr>
            </a:lvl8pPr>
            <a:lvl9pPr indent="-355600" lvl="8" marL="4114800" algn="l">
              <a:lnSpc>
                <a:spcPct val="100000"/>
              </a:lnSpc>
              <a:spcBef>
                <a:spcPts val="0"/>
              </a:spcBef>
              <a:spcAft>
                <a:spcPts val="0"/>
              </a:spcAft>
              <a:buClr>
                <a:srgbClr val="1C325F"/>
              </a:buClr>
              <a:buSzPts val="2000"/>
              <a:buChar char="▹"/>
              <a:defRPr sz="2667">
                <a:solidFill>
                  <a:srgbClr val="1C325F"/>
                </a:solidFill>
              </a:defRPr>
            </a:lvl9pPr>
          </a:lstStyle>
          <a:p/>
        </p:txBody>
      </p:sp>
      <p:sp>
        <p:nvSpPr>
          <p:cNvPr id="186" name="Google Shape;186;p63"/>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Image background">
    <p:spTree>
      <p:nvGrpSpPr>
        <p:cNvPr id="187" name="Shape 187"/>
        <p:cNvGrpSpPr/>
        <p:nvPr/>
      </p:nvGrpSpPr>
      <p:grpSpPr>
        <a:xfrm>
          <a:off x="0" y="0"/>
          <a:ext cx="0" cy="0"/>
          <a:chOff x="0" y="0"/>
          <a:chExt cx="0" cy="0"/>
        </a:xfrm>
      </p:grpSpPr>
      <p:sp>
        <p:nvSpPr>
          <p:cNvPr id="188" name="Google Shape;188;p64"/>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rgbClr val="FFFFFF">
              <a:alpha val="17254"/>
            </a:srgbClr>
          </a:solidFill>
          <a:ln>
            <a:noFill/>
          </a:ln>
        </p:spPr>
      </p:sp>
      <p:sp>
        <p:nvSpPr>
          <p:cNvPr id="189" name="Google Shape;189;p64"/>
          <p:cNvSpPr/>
          <p:nvPr/>
        </p:nvSpPr>
        <p:spPr>
          <a:xfrm flipH="1">
            <a:off x="-1204716" y="-23415"/>
            <a:ext cx="23456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0" name="Google Shape;190;p64"/>
          <p:cNvSpPr/>
          <p:nvPr/>
        </p:nvSpPr>
        <p:spPr>
          <a:xfrm flipH="1">
            <a:off x="629512" y="-12700"/>
            <a:ext cx="691200" cy="998800"/>
          </a:xfrm>
          <a:prstGeom prst="parallelogram">
            <a:avLst>
              <a:gd fmla="val 75009"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1" name="Google Shape;191;p64"/>
          <p:cNvSpPr/>
          <p:nvPr/>
        </p:nvSpPr>
        <p:spPr>
          <a:xfrm flipH="1">
            <a:off x="990604" y="363800"/>
            <a:ext cx="100076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2" name="Google Shape;192;p64"/>
          <p:cNvSpPr/>
          <p:nvPr/>
        </p:nvSpPr>
        <p:spPr>
          <a:xfrm flipH="1">
            <a:off x="10482157" y="363800"/>
            <a:ext cx="2345600" cy="9988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3" name="Google Shape;193;p64"/>
          <p:cNvSpPr/>
          <p:nvPr/>
        </p:nvSpPr>
        <p:spPr>
          <a:xfrm flipH="1">
            <a:off x="1320500" y="6567800"/>
            <a:ext cx="11159600" cy="304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4" name="Google Shape;194;p64"/>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Raleway"/>
              <a:buNone/>
              <a:defRPr>
                <a:latin typeface="Raleway"/>
                <a:ea typeface="Raleway"/>
                <a:cs typeface="Raleway"/>
                <a:sym typeface="Raleway"/>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5" name="Google Shape;195;p6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6" name="Shape 196"/>
        <p:cNvGrpSpPr/>
        <p:nvPr/>
      </p:nvGrpSpPr>
      <p:grpSpPr>
        <a:xfrm>
          <a:off x="0" y="0"/>
          <a:ext cx="0" cy="0"/>
          <a:chOff x="0" y="0"/>
          <a:chExt cx="0" cy="0"/>
        </a:xfrm>
      </p:grpSpPr>
      <p:sp>
        <p:nvSpPr>
          <p:cNvPr id="197" name="Google Shape;197;p65"/>
          <p:cNvSpPr/>
          <p:nvPr/>
        </p:nvSpPr>
        <p:spPr>
          <a:xfrm>
            <a:off x="-73433" y="-50800"/>
            <a:ext cx="4416833" cy="6952867"/>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98" name="Google Shape;198;p65"/>
          <p:cNvSpPr/>
          <p:nvPr/>
        </p:nvSpPr>
        <p:spPr>
          <a:xfrm flipH="1">
            <a:off x="990604" y="5875067"/>
            <a:ext cx="10007600" cy="9988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9" name="Google Shape;199;p65"/>
          <p:cNvSpPr/>
          <p:nvPr/>
        </p:nvSpPr>
        <p:spPr>
          <a:xfrm flipH="1">
            <a:off x="10482157" y="5875067"/>
            <a:ext cx="23456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0" name="Google Shape;200;p65"/>
          <p:cNvSpPr/>
          <p:nvPr/>
        </p:nvSpPr>
        <p:spPr>
          <a:xfrm flipH="1">
            <a:off x="-1204716" y="-23415"/>
            <a:ext cx="2345600" cy="9988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1" name="Google Shape;201;p65"/>
          <p:cNvSpPr/>
          <p:nvPr/>
        </p:nvSpPr>
        <p:spPr>
          <a:xfrm flipH="1">
            <a:off x="629512" y="-12700"/>
            <a:ext cx="691200" cy="9988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2" name="Google Shape;202;p65"/>
          <p:cNvSpPr txBox="1"/>
          <p:nvPr>
            <p:ph idx="1" type="body"/>
          </p:nvPr>
        </p:nvSpPr>
        <p:spPr>
          <a:xfrm>
            <a:off x="1498600" y="5875067"/>
            <a:ext cx="8983200" cy="9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480"/>
              </a:spcBef>
              <a:spcAft>
                <a:spcPts val="0"/>
              </a:spcAft>
              <a:buClr>
                <a:srgbClr val="FFFFFF"/>
              </a:buClr>
              <a:buSzPts val="1800"/>
              <a:buNone/>
              <a:defRPr sz="2400">
                <a:solidFill>
                  <a:srgbClr val="FFFFFF"/>
                </a:solidFil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03" name="Google Shape;203;p65"/>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1C325F"/>
        </a:solidFill>
      </p:bgPr>
    </p:bg>
    <p:spTree>
      <p:nvGrpSpPr>
        <p:cNvPr id="208" name="Shape 208"/>
        <p:cNvGrpSpPr/>
        <p:nvPr/>
      </p:nvGrpSpPr>
      <p:grpSpPr>
        <a:xfrm>
          <a:off x="0" y="0"/>
          <a:ext cx="0" cy="0"/>
          <a:chOff x="0" y="0"/>
          <a:chExt cx="0" cy="0"/>
        </a:xfrm>
      </p:grpSpPr>
      <p:sp>
        <p:nvSpPr>
          <p:cNvPr id="209" name="Google Shape;209;gee2ad1161a_1_366"/>
          <p:cNvSpPr/>
          <p:nvPr/>
        </p:nvSpPr>
        <p:spPr>
          <a:xfrm>
            <a:off x="6781800" y="-50800"/>
            <a:ext cx="5486263" cy="6959426"/>
          </a:xfrm>
          <a:custGeom>
            <a:rect b="b" l="l" r="r" t="t"/>
            <a:pathLst>
              <a:path extrusionOk="0" h="208788" w="164592">
                <a:moveTo>
                  <a:pt x="0" y="1524"/>
                </a:moveTo>
                <a:lnTo>
                  <a:pt x="107442" y="208788"/>
                </a:lnTo>
                <a:lnTo>
                  <a:pt x="164592" y="208788"/>
                </a:lnTo>
                <a:lnTo>
                  <a:pt x="164592" y="0"/>
                </a:lnTo>
                <a:close/>
              </a:path>
            </a:pathLst>
          </a:custGeom>
          <a:solidFill>
            <a:srgbClr val="60749C">
              <a:alpha val="17650"/>
            </a:srgbClr>
          </a:solidFill>
          <a:ln>
            <a:noFill/>
          </a:ln>
        </p:spPr>
      </p:sp>
      <p:sp>
        <p:nvSpPr>
          <p:cNvPr id="210" name="Google Shape;210;gee2ad1161a_1_366"/>
          <p:cNvSpPr/>
          <p:nvPr/>
        </p:nvSpPr>
        <p:spPr>
          <a:xfrm flipH="1">
            <a:off x="-558500" y="5859200"/>
            <a:ext cx="10896300" cy="998700"/>
          </a:xfrm>
          <a:prstGeom prst="parallelogram">
            <a:avLst>
              <a:gd fmla="val 51542" name="adj"/>
            </a:avLst>
          </a:prstGeom>
          <a:solidFill>
            <a:srgbClr val="6778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sp>
        <p:nvSpPr>
          <p:cNvPr id="211" name="Google Shape;211;gee2ad1161a_1_366"/>
          <p:cNvSpPr/>
          <p:nvPr/>
        </p:nvSpPr>
        <p:spPr>
          <a:xfrm flipH="1">
            <a:off x="1371200" y="5555200"/>
            <a:ext cx="11159700" cy="3039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 name="Google Shape;212;gee2ad1161a_1_366"/>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6400"/>
              <a:buFont typeface="Raleway"/>
              <a:buNone/>
              <a:defRPr sz="6400">
                <a:latin typeface="Raleway"/>
                <a:ea typeface="Raleway"/>
                <a:cs typeface="Raleway"/>
                <a:sym typeface="Raleway"/>
              </a:defRPr>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213" name="Google Shape;213;gee2ad1161a_1_366"/>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lt1"/>
              </a:buClr>
              <a:buSzPts val="3200"/>
              <a:buFont typeface="Raleway"/>
              <a:buNone/>
              <a:defRPr sz="3200">
                <a:solidFill>
                  <a:schemeClr val="lt1"/>
                </a:solidFill>
                <a:latin typeface="Raleway"/>
                <a:ea typeface="Raleway"/>
                <a:cs typeface="Raleway"/>
                <a:sym typeface="Raleway"/>
              </a:defRPr>
            </a:lvl1pPr>
            <a:lvl2pPr lvl="1" rtl="0" algn="l">
              <a:lnSpc>
                <a:spcPct val="100000"/>
              </a:lnSpc>
              <a:spcBef>
                <a:spcPts val="0"/>
              </a:spcBef>
              <a:spcAft>
                <a:spcPts val="0"/>
              </a:spcAft>
              <a:buClr>
                <a:srgbClr val="222222"/>
              </a:buClr>
              <a:buSzPts val="3200"/>
              <a:buNone/>
              <a:defRPr/>
            </a:lvl2pPr>
            <a:lvl3pPr lvl="2" rtl="0" algn="l">
              <a:lnSpc>
                <a:spcPct val="100000"/>
              </a:lnSpc>
              <a:spcBef>
                <a:spcPts val="0"/>
              </a:spcBef>
              <a:spcAft>
                <a:spcPts val="0"/>
              </a:spcAft>
              <a:buClr>
                <a:srgbClr val="222222"/>
              </a:buClr>
              <a:buSzPts val="3200"/>
              <a:buNone/>
              <a:defRPr/>
            </a:lvl3pPr>
            <a:lvl4pPr lvl="3" rtl="0" algn="l">
              <a:lnSpc>
                <a:spcPct val="100000"/>
              </a:lnSpc>
              <a:spcBef>
                <a:spcPts val="0"/>
              </a:spcBef>
              <a:spcAft>
                <a:spcPts val="0"/>
              </a:spcAft>
              <a:buClr>
                <a:srgbClr val="222222"/>
              </a:buClr>
              <a:buSzPts val="3200"/>
              <a:buNone/>
              <a:defRPr sz="3200"/>
            </a:lvl4pPr>
            <a:lvl5pPr lvl="4" rtl="0" algn="l">
              <a:lnSpc>
                <a:spcPct val="100000"/>
              </a:lnSpc>
              <a:spcBef>
                <a:spcPts val="0"/>
              </a:spcBef>
              <a:spcAft>
                <a:spcPts val="0"/>
              </a:spcAft>
              <a:buClr>
                <a:srgbClr val="222222"/>
              </a:buClr>
              <a:buSzPts val="3200"/>
              <a:buNone/>
              <a:defRPr sz="3200"/>
            </a:lvl5pPr>
            <a:lvl6pPr lvl="5" rtl="0" algn="l">
              <a:lnSpc>
                <a:spcPct val="100000"/>
              </a:lnSpc>
              <a:spcBef>
                <a:spcPts val="0"/>
              </a:spcBef>
              <a:spcAft>
                <a:spcPts val="0"/>
              </a:spcAft>
              <a:buClr>
                <a:srgbClr val="222222"/>
              </a:buClr>
              <a:buSzPts val="3200"/>
              <a:buNone/>
              <a:defRPr sz="3200"/>
            </a:lvl6pPr>
            <a:lvl7pPr lvl="6" rtl="0" algn="l">
              <a:lnSpc>
                <a:spcPct val="100000"/>
              </a:lnSpc>
              <a:spcBef>
                <a:spcPts val="0"/>
              </a:spcBef>
              <a:spcAft>
                <a:spcPts val="0"/>
              </a:spcAft>
              <a:buClr>
                <a:srgbClr val="222222"/>
              </a:buClr>
              <a:buSzPts val="3200"/>
              <a:buNone/>
              <a:defRPr sz="3200"/>
            </a:lvl7pPr>
            <a:lvl8pPr lvl="7" rtl="0" algn="l">
              <a:lnSpc>
                <a:spcPct val="100000"/>
              </a:lnSpc>
              <a:spcBef>
                <a:spcPts val="0"/>
              </a:spcBef>
              <a:spcAft>
                <a:spcPts val="0"/>
              </a:spcAft>
              <a:buClr>
                <a:srgbClr val="222222"/>
              </a:buClr>
              <a:buSzPts val="3200"/>
              <a:buNone/>
              <a:defRPr sz="3200"/>
            </a:lvl8pPr>
            <a:lvl9pPr lvl="8" rtl="0" algn="l">
              <a:lnSpc>
                <a:spcPct val="100000"/>
              </a:lnSpc>
              <a:spcBef>
                <a:spcPts val="0"/>
              </a:spcBef>
              <a:spcAft>
                <a:spcPts val="0"/>
              </a:spcAft>
              <a:buClr>
                <a:srgbClr val="222222"/>
              </a:buClr>
              <a:buSzPts val="3200"/>
              <a:buNone/>
              <a:defRPr sz="3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otcamp">
  <p:cSld name="TITLE_1_1">
    <p:spTree>
      <p:nvGrpSpPr>
        <p:cNvPr id="214" name="Shape 214"/>
        <p:cNvGrpSpPr/>
        <p:nvPr/>
      </p:nvGrpSpPr>
      <p:grpSpPr>
        <a:xfrm>
          <a:off x="0" y="0"/>
          <a:ext cx="0" cy="0"/>
          <a:chOff x="0" y="0"/>
          <a:chExt cx="0" cy="0"/>
        </a:xfrm>
      </p:grpSpPr>
      <p:sp>
        <p:nvSpPr>
          <p:cNvPr id="215" name="Google Shape;215;gee2ad1161a_1_372"/>
          <p:cNvSpPr/>
          <p:nvPr/>
        </p:nvSpPr>
        <p:spPr>
          <a:xfrm>
            <a:off x="-58733" y="-50800"/>
            <a:ext cx="5519595" cy="6923327"/>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216" name="Google Shape;216;gee2ad1161a_1_372"/>
          <p:cNvSpPr/>
          <p:nvPr/>
        </p:nvSpPr>
        <p:spPr>
          <a:xfrm flipH="1">
            <a:off x="-863567" y="-19667"/>
            <a:ext cx="33093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217" name="Google Shape;217;gee2ad1161a_1_372"/>
          <p:cNvSpPr txBox="1"/>
          <p:nvPr>
            <p:ph idx="1" type="body"/>
          </p:nvPr>
        </p:nvSpPr>
        <p:spPr>
          <a:xfrm>
            <a:off x="1320500" y="1362600"/>
            <a:ext cx="9790800" cy="4496700"/>
          </a:xfrm>
          <a:prstGeom prst="rect">
            <a:avLst/>
          </a:prstGeom>
          <a:noFill/>
          <a:ln>
            <a:noFill/>
          </a:ln>
        </p:spPr>
        <p:txBody>
          <a:bodyPr anchorCtr="0" anchor="ctr" bIns="121900" lIns="121900" spcFirstLastPara="1" rIns="121900" wrap="square" tIns="121900">
            <a:noAutofit/>
          </a:bodyPr>
          <a:lstStyle>
            <a:lvl1pPr indent="-533400" lvl="0" marL="457200" rtl="0" algn="l">
              <a:lnSpc>
                <a:spcPct val="100000"/>
              </a:lnSpc>
              <a:spcBef>
                <a:spcPts val="800"/>
              </a:spcBef>
              <a:spcAft>
                <a:spcPts val="0"/>
              </a:spcAft>
              <a:buSzPts val="4800"/>
              <a:buChar char="▸"/>
              <a:defRPr i="1" sz="4800">
                <a:solidFill>
                  <a:srgbClr val="1C325F"/>
                </a:solidFill>
              </a:defRPr>
            </a:lvl1pPr>
            <a:lvl2pPr indent="-533400" lvl="1" marL="914400" rtl="0" algn="l">
              <a:lnSpc>
                <a:spcPct val="100000"/>
              </a:lnSpc>
              <a:spcBef>
                <a:spcPts val="0"/>
              </a:spcBef>
              <a:spcAft>
                <a:spcPts val="0"/>
              </a:spcAft>
              <a:buSzPts val="4800"/>
              <a:buChar char="▹"/>
              <a:defRPr i="1" sz="4800">
                <a:solidFill>
                  <a:srgbClr val="1C325F"/>
                </a:solidFill>
              </a:defRPr>
            </a:lvl2pPr>
            <a:lvl3pPr indent="-533400" lvl="2" marL="1371600" rtl="0" algn="l">
              <a:lnSpc>
                <a:spcPct val="100000"/>
              </a:lnSpc>
              <a:spcBef>
                <a:spcPts val="0"/>
              </a:spcBef>
              <a:spcAft>
                <a:spcPts val="0"/>
              </a:spcAft>
              <a:buClr>
                <a:srgbClr val="1C325F"/>
              </a:buClr>
              <a:buSzPts val="4800"/>
              <a:buChar char="▹"/>
              <a:defRPr i="1" sz="4800">
                <a:solidFill>
                  <a:srgbClr val="1C325F"/>
                </a:solidFill>
              </a:defRPr>
            </a:lvl3pPr>
            <a:lvl4pPr indent="-533400" lvl="3" marL="1828800" rtl="0" algn="l">
              <a:lnSpc>
                <a:spcPct val="100000"/>
              </a:lnSpc>
              <a:spcBef>
                <a:spcPts val="0"/>
              </a:spcBef>
              <a:spcAft>
                <a:spcPts val="0"/>
              </a:spcAft>
              <a:buClr>
                <a:srgbClr val="1C325F"/>
              </a:buClr>
              <a:buSzPts val="4800"/>
              <a:buChar char="▹"/>
              <a:defRPr i="1" sz="4800">
                <a:solidFill>
                  <a:srgbClr val="1C325F"/>
                </a:solidFill>
              </a:defRPr>
            </a:lvl4pPr>
            <a:lvl5pPr indent="-533400" lvl="4" marL="2286000" rtl="0" algn="l">
              <a:lnSpc>
                <a:spcPct val="100000"/>
              </a:lnSpc>
              <a:spcBef>
                <a:spcPts val="0"/>
              </a:spcBef>
              <a:spcAft>
                <a:spcPts val="0"/>
              </a:spcAft>
              <a:buClr>
                <a:srgbClr val="1C325F"/>
              </a:buClr>
              <a:buSzPts val="4800"/>
              <a:buChar char="▹"/>
              <a:defRPr i="1" sz="4800">
                <a:solidFill>
                  <a:srgbClr val="1C325F"/>
                </a:solidFill>
              </a:defRPr>
            </a:lvl5pPr>
            <a:lvl6pPr indent="-533400" lvl="5" marL="2743200" rtl="0" algn="l">
              <a:lnSpc>
                <a:spcPct val="100000"/>
              </a:lnSpc>
              <a:spcBef>
                <a:spcPts val="0"/>
              </a:spcBef>
              <a:spcAft>
                <a:spcPts val="0"/>
              </a:spcAft>
              <a:buClr>
                <a:srgbClr val="1C325F"/>
              </a:buClr>
              <a:buSzPts val="4800"/>
              <a:buChar char="▹"/>
              <a:defRPr i="1" sz="4800">
                <a:solidFill>
                  <a:srgbClr val="1C325F"/>
                </a:solidFill>
              </a:defRPr>
            </a:lvl6pPr>
            <a:lvl7pPr indent="-533400" lvl="6" marL="3200400" rtl="0" algn="l">
              <a:lnSpc>
                <a:spcPct val="100000"/>
              </a:lnSpc>
              <a:spcBef>
                <a:spcPts val="0"/>
              </a:spcBef>
              <a:spcAft>
                <a:spcPts val="0"/>
              </a:spcAft>
              <a:buClr>
                <a:srgbClr val="1C325F"/>
              </a:buClr>
              <a:buSzPts val="4800"/>
              <a:buChar char="▹"/>
              <a:defRPr i="1" sz="4800">
                <a:solidFill>
                  <a:srgbClr val="1C325F"/>
                </a:solidFill>
              </a:defRPr>
            </a:lvl7pPr>
            <a:lvl8pPr indent="-533400" lvl="7" marL="3657600" rtl="0" algn="l">
              <a:lnSpc>
                <a:spcPct val="100000"/>
              </a:lnSpc>
              <a:spcBef>
                <a:spcPts val="0"/>
              </a:spcBef>
              <a:spcAft>
                <a:spcPts val="0"/>
              </a:spcAft>
              <a:buClr>
                <a:srgbClr val="1C325F"/>
              </a:buClr>
              <a:buSzPts val="4800"/>
              <a:buChar char="▹"/>
              <a:defRPr i="1" sz="4800">
                <a:solidFill>
                  <a:srgbClr val="1C325F"/>
                </a:solidFill>
              </a:defRPr>
            </a:lvl8pPr>
            <a:lvl9pPr indent="-533400" lvl="8" marL="4114800" rtl="0" algn="l">
              <a:lnSpc>
                <a:spcPct val="100000"/>
              </a:lnSpc>
              <a:spcBef>
                <a:spcPts val="0"/>
              </a:spcBef>
              <a:spcAft>
                <a:spcPts val="0"/>
              </a:spcAft>
              <a:buClr>
                <a:srgbClr val="1C325F"/>
              </a:buClr>
              <a:buSzPts val="4800"/>
              <a:buChar char="▹"/>
              <a:defRPr i="1" sz="4800">
                <a:solidFill>
                  <a:srgbClr val="1C325F"/>
                </a:solidFill>
              </a:defRPr>
            </a:lvl9pPr>
          </a:lstStyle>
          <a:p/>
        </p:txBody>
      </p:sp>
      <p:sp>
        <p:nvSpPr>
          <p:cNvPr id="218" name="Google Shape;218;gee2ad1161a_1_372"/>
          <p:cNvSpPr txBox="1"/>
          <p:nvPr/>
        </p:nvSpPr>
        <p:spPr>
          <a:xfrm>
            <a:off x="-161533" y="-362467"/>
            <a:ext cx="2607600" cy="871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0"/>
              <a:buFont typeface="Arial"/>
              <a:buNone/>
            </a:pPr>
            <a:r>
              <a:rPr b="0" i="0" lang="en-US"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219" name="Google Shape;219;gee2ad1161a_1_372"/>
          <p:cNvSpPr/>
          <p:nvPr/>
        </p:nvSpPr>
        <p:spPr>
          <a:xfrm flipH="1">
            <a:off x="1921163" y="-19667"/>
            <a:ext cx="9945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 name="Google Shape;220;gee2ad1161a_1_372"/>
          <p:cNvSpPr/>
          <p:nvPr/>
        </p:nvSpPr>
        <p:spPr>
          <a:xfrm flipH="1">
            <a:off x="9276299" y="5859533"/>
            <a:ext cx="35253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 name="Google Shape;221;gee2ad1161a_1_372"/>
          <p:cNvSpPr txBox="1"/>
          <p:nvPr/>
        </p:nvSpPr>
        <p:spPr>
          <a:xfrm>
            <a:off x="9276633" y="5516733"/>
            <a:ext cx="2915100" cy="871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0"/>
              <a:buFont typeface="Arial"/>
              <a:buNone/>
            </a:pPr>
            <a:r>
              <a:rPr b="0" i="0" lang="en-US" sz="20000" u="none" cap="none" strike="noStrike">
                <a:solidFill>
                  <a:srgbClr val="FFFFFF"/>
                </a:solidFill>
                <a:latin typeface="Dosis"/>
                <a:ea typeface="Dosis"/>
                <a:cs typeface="Dosis"/>
                <a:sym typeface="Dosis"/>
              </a:rPr>
              <a:t>”</a:t>
            </a:r>
            <a:endParaRPr b="0" i="0" sz="20000" u="none" cap="none" strike="noStrike">
              <a:solidFill>
                <a:srgbClr val="FFFFFF"/>
              </a:solidFill>
              <a:latin typeface="Dosis"/>
              <a:ea typeface="Dosis"/>
              <a:cs typeface="Dosis"/>
              <a:sym typeface="Dosis"/>
            </a:endParaRPr>
          </a:p>
        </p:txBody>
      </p:sp>
      <p:sp>
        <p:nvSpPr>
          <p:cNvPr id="222" name="Google Shape;222;gee2ad1161a_1_372"/>
          <p:cNvSpPr/>
          <p:nvPr/>
        </p:nvSpPr>
        <p:spPr>
          <a:xfrm flipH="1">
            <a:off x="8835296" y="5859533"/>
            <a:ext cx="9945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3" name="Shape 223"/>
        <p:cNvGrpSpPr/>
        <p:nvPr/>
      </p:nvGrpSpPr>
      <p:grpSpPr>
        <a:xfrm>
          <a:off x="0" y="0"/>
          <a:ext cx="0" cy="0"/>
          <a:chOff x="0" y="0"/>
          <a:chExt cx="0" cy="0"/>
        </a:xfrm>
      </p:grpSpPr>
      <p:grpSp>
        <p:nvGrpSpPr>
          <p:cNvPr id="224" name="Google Shape;224;gee2ad1161a_1_381"/>
          <p:cNvGrpSpPr/>
          <p:nvPr/>
        </p:nvGrpSpPr>
        <p:grpSpPr>
          <a:xfrm>
            <a:off x="-1204686" y="-50799"/>
            <a:ext cx="14032122" cy="6952693"/>
            <a:chOff x="-903537" y="-38100"/>
            <a:chExt cx="10524355" cy="5214650"/>
          </a:xfrm>
        </p:grpSpPr>
        <p:sp>
          <p:nvSpPr>
            <p:cNvPr id="225" name="Google Shape;225;gee2ad1161a_1_381"/>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26" name="Google Shape;226;gee2ad1161a_1_381"/>
            <p:cNvSpPr/>
            <p:nvPr/>
          </p:nvSpPr>
          <p:spPr>
            <a:xfrm flipH="1">
              <a:off x="-903537" y="-17561"/>
              <a:ext cx="17592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 name="Google Shape;227;gee2ad1161a_1_381"/>
            <p:cNvSpPr/>
            <p:nvPr/>
          </p:nvSpPr>
          <p:spPr>
            <a:xfrm flipH="1">
              <a:off x="472134" y="-9525"/>
              <a:ext cx="518400" cy="7491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 name="Google Shape;228;gee2ad1161a_1_381"/>
            <p:cNvSpPr/>
            <p:nvPr/>
          </p:nvSpPr>
          <p:spPr>
            <a:xfrm flipH="1">
              <a:off x="742953" y="272850"/>
              <a:ext cx="75057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 name="Google Shape;229;gee2ad1161a_1_381"/>
            <p:cNvSpPr/>
            <p:nvPr/>
          </p:nvSpPr>
          <p:spPr>
            <a:xfrm flipH="1">
              <a:off x="7861618" y="272850"/>
              <a:ext cx="1759200" cy="7491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 name="Google Shape;230;gee2ad1161a_1_381"/>
            <p:cNvSpPr/>
            <p:nvPr/>
          </p:nvSpPr>
          <p:spPr>
            <a:xfrm flipH="1">
              <a:off x="990375" y="4925850"/>
              <a:ext cx="8369700" cy="228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31" name="Google Shape;231;gee2ad1161a_1_381"/>
          <p:cNvSpPr txBox="1"/>
          <p:nvPr>
            <p:ph type="title"/>
          </p:nvPr>
        </p:nvSpPr>
        <p:spPr>
          <a:xfrm>
            <a:off x="1473200" y="3672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Font typeface="Raleway"/>
              <a:buNone/>
              <a:defRPr>
                <a:latin typeface="Raleway"/>
                <a:ea typeface="Raleway"/>
                <a:cs typeface="Raleway"/>
                <a:sym typeface="Raleway"/>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32" name="Google Shape;232;gee2ad1161a_1_381"/>
          <p:cNvSpPr txBox="1"/>
          <p:nvPr>
            <p:ph idx="1" type="body"/>
          </p:nvPr>
        </p:nvSpPr>
        <p:spPr>
          <a:xfrm>
            <a:off x="1473200" y="1703500"/>
            <a:ext cx="10109100" cy="4864500"/>
          </a:xfrm>
          <a:prstGeom prst="rect">
            <a:avLst/>
          </a:prstGeom>
          <a:noFill/>
          <a:ln>
            <a:noFill/>
          </a:ln>
        </p:spPr>
        <p:txBody>
          <a:bodyPr anchorCtr="0" anchor="t" bIns="121900" lIns="121900" spcFirstLastPara="1" rIns="121900" wrap="square" tIns="121900">
            <a:noAutofit/>
          </a:bodyPr>
          <a:lstStyle>
            <a:lvl1pPr indent="-482600" lvl="0" marL="457200" rtl="0" algn="l">
              <a:lnSpc>
                <a:spcPct val="100000"/>
              </a:lnSpc>
              <a:spcBef>
                <a:spcPts val="800"/>
              </a:spcBef>
              <a:spcAft>
                <a:spcPts val="0"/>
              </a:spcAft>
              <a:buSzPts val="4000"/>
              <a:buChar char="▸"/>
              <a:defRPr>
                <a:solidFill>
                  <a:srgbClr val="1C325F"/>
                </a:solidFill>
              </a:defRPr>
            </a:lvl1pPr>
            <a:lvl2pPr indent="-431800" lvl="1" marL="914400" rtl="0" algn="l">
              <a:lnSpc>
                <a:spcPct val="100000"/>
              </a:lnSpc>
              <a:spcBef>
                <a:spcPts val="0"/>
              </a:spcBef>
              <a:spcAft>
                <a:spcPts val="0"/>
              </a:spcAft>
              <a:buSzPts val="3200"/>
              <a:buChar char="▹"/>
              <a:defRPr>
                <a:solidFill>
                  <a:srgbClr val="1C325F"/>
                </a:solidFill>
              </a:defRPr>
            </a:lvl2pPr>
            <a:lvl3pPr indent="-431800" lvl="2" marL="1371600" rtl="0" algn="l">
              <a:lnSpc>
                <a:spcPct val="100000"/>
              </a:lnSpc>
              <a:spcBef>
                <a:spcPts val="0"/>
              </a:spcBef>
              <a:spcAft>
                <a:spcPts val="0"/>
              </a:spcAft>
              <a:buClr>
                <a:srgbClr val="1C325F"/>
              </a:buClr>
              <a:buSzPts val="3200"/>
              <a:buChar char="▹"/>
              <a:defRPr>
                <a:solidFill>
                  <a:srgbClr val="1C325F"/>
                </a:solidFill>
              </a:defRPr>
            </a:lvl3pPr>
            <a:lvl4pPr indent="-381000" lvl="3" marL="1828800" rtl="0" algn="l">
              <a:lnSpc>
                <a:spcPct val="100000"/>
              </a:lnSpc>
              <a:spcBef>
                <a:spcPts val="0"/>
              </a:spcBef>
              <a:spcAft>
                <a:spcPts val="0"/>
              </a:spcAft>
              <a:buClr>
                <a:srgbClr val="1C325F"/>
              </a:buClr>
              <a:buSzPts val="2400"/>
              <a:buChar char="▹"/>
              <a:defRPr>
                <a:solidFill>
                  <a:srgbClr val="1C325F"/>
                </a:solidFill>
              </a:defRPr>
            </a:lvl4pPr>
            <a:lvl5pPr indent="-381000" lvl="4" marL="2286000" rtl="0" algn="l">
              <a:lnSpc>
                <a:spcPct val="100000"/>
              </a:lnSpc>
              <a:spcBef>
                <a:spcPts val="0"/>
              </a:spcBef>
              <a:spcAft>
                <a:spcPts val="0"/>
              </a:spcAft>
              <a:buClr>
                <a:srgbClr val="1C325F"/>
              </a:buClr>
              <a:buSzPts val="2400"/>
              <a:buChar char="▹"/>
              <a:defRPr>
                <a:solidFill>
                  <a:srgbClr val="1C325F"/>
                </a:solidFill>
              </a:defRPr>
            </a:lvl5pPr>
            <a:lvl6pPr indent="-381000" lvl="5" marL="2743200" rtl="0" algn="l">
              <a:lnSpc>
                <a:spcPct val="100000"/>
              </a:lnSpc>
              <a:spcBef>
                <a:spcPts val="0"/>
              </a:spcBef>
              <a:spcAft>
                <a:spcPts val="0"/>
              </a:spcAft>
              <a:buClr>
                <a:srgbClr val="1C325F"/>
              </a:buClr>
              <a:buSzPts val="2400"/>
              <a:buChar char="▹"/>
              <a:defRPr>
                <a:solidFill>
                  <a:srgbClr val="1C325F"/>
                </a:solidFill>
              </a:defRPr>
            </a:lvl6pPr>
            <a:lvl7pPr indent="-381000" lvl="6" marL="3200400" rtl="0" algn="l">
              <a:lnSpc>
                <a:spcPct val="100000"/>
              </a:lnSpc>
              <a:spcBef>
                <a:spcPts val="0"/>
              </a:spcBef>
              <a:spcAft>
                <a:spcPts val="0"/>
              </a:spcAft>
              <a:buClr>
                <a:srgbClr val="1C325F"/>
              </a:buClr>
              <a:buSzPts val="2400"/>
              <a:buChar char="▹"/>
              <a:defRPr>
                <a:solidFill>
                  <a:srgbClr val="1C325F"/>
                </a:solidFill>
              </a:defRPr>
            </a:lvl7pPr>
            <a:lvl8pPr indent="-381000" lvl="7" marL="3657600" rtl="0" algn="l">
              <a:lnSpc>
                <a:spcPct val="100000"/>
              </a:lnSpc>
              <a:spcBef>
                <a:spcPts val="0"/>
              </a:spcBef>
              <a:spcAft>
                <a:spcPts val="0"/>
              </a:spcAft>
              <a:buClr>
                <a:srgbClr val="1C325F"/>
              </a:buClr>
              <a:buSzPts val="2400"/>
              <a:buChar char="▹"/>
              <a:defRPr>
                <a:solidFill>
                  <a:srgbClr val="1C325F"/>
                </a:solidFill>
              </a:defRPr>
            </a:lvl8pPr>
            <a:lvl9pPr indent="-381000" lvl="8" marL="4114800" rtl="0" algn="l">
              <a:lnSpc>
                <a:spcPct val="100000"/>
              </a:lnSpc>
              <a:spcBef>
                <a:spcPts val="0"/>
              </a:spcBef>
              <a:spcAft>
                <a:spcPts val="0"/>
              </a:spcAft>
              <a:buClr>
                <a:srgbClr val="1C325F"/>
              </a:buClr>
              <a:buSzPts val="2400"/>
              <a:buChar char="▹"/>
              <a:defRPr>
                <a:solidFill>
                  <a:srgbClr val="1C325F"/>
                </a:solidFill>
              </a:defRPr>
            </a:lvl9pPr>
          </a:lstStyle>
          <a:p/>
        </p:txBody>
      </p:sp>
      <p:sp>
        <p:nvSpPr>
          <p:cNvPr id="233" name="Google Shape;233;gee2ad1161a_1_38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grpSp>
        <p:nvGrpSpPr>
          <p:cNvPr id="235" name="Google Shape;235;gee2ad1161a_1_392"/>
          <p:cNvGrpSpPr/>
          <p:nvPr/>
        </p:nvGrpSpPr>
        <p:grpSpPr>
          <a:xfrm>
            <a:off x="-1204686" y="-50799"/>
            <a:ext cx="14032122" cy="6952693"/>
            <a:chOff x="-903537" y="-38100"/>
            <a:chExt cx="10524355" cy="5214650"/>
          </a:xfrm>
        </p:grpSpPr>
        <p:sp>
          <p:nvSpPr>
            <p:cNvPr id="236" name="Google Shape;236;gee2ad1161a_1_39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37" name="Google Shape;237;gee2ad1161a_1_392"/>
            <p:cNvSpPr/>
            <p:nvPr/>
          </p:nvSpPr>
          <p:spPr>
            <a:xfrm flipH="1">
              <a:off x="-903537" y="-17561"/>
              <a:ext cx="17592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gee2ad1161a_1_392"/>
            <p:cNvSpPr/>
            <p:nvPr/>
          </p:nvSpPr>
          <p:spPr>
            <a:xfrm flipH="1">
              <a:off x="472134" y="-9525"/>
              <a:ext cx="518400" cy="7491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 name="Google Shape;239;gee2ad1161a_1_392"/>
            <p:cNvSpPr/>
            <p:nvPr/>
          </p:nvSpPr>
          <p:spPr>
            <a:xfrm flipH="1">
              <a:off x="742953" y="272850"/>
              <a:ext cx="75057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 name="Google Shape;240;gee2ad1161a_1_392"/>
            <p:cNvSpPr/>
            <p:nvPr/>
          </p:nvSpPr>
          <p:spPr>
            <a:xfrm flipH="1">
              <a:off x="7861618" y="272850"/>
              <a:ext cx="1759200" cy="7491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 name="Google Shape;241;gee2ad1161a_1_392"/>
            <p:cNvSpPr/>
            <p:nvPr/>
          </p:nvSpPr>
          <p:spPr>
            <a:xfrm flipH="1">
              <a:off x="990375" y="4925850"/>
              <a:ext cx="8369700" cy="228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42" name="Google Shape;242;gee2ad1161a_1_392"/>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Font typeface="Raleway"/>
              <a:buNone/>
              <a:defRPr>
                <a:latin typeface="Raleway"/>
                <a:ea typeface="Raleway"/>
                <a:cs typeface="Raleway"/>
                <a:sym typeface="Raleway"/>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43" name="Google Shape;243;gee2ad1161a_1_39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gee2ad1161a_1_402"/>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46" name="Google Shape;246;gee2ad1161a_1_402"/>
          <p:cNvSpPr/>
          <p:nvPr/>
        </p:nvSpPr>
        <p:spPr>
          <a:xfrm flipH="1">
            <a:off x="-1204816" y="-23415"/>
            <a:ext cx="23457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 name="Google Shape;247;gee2ad1161a_1_402"/>
          <p:cNvSpPr/>
          <p:nvPr/>
        </p:nvSpPr>
        <p:spPr>
          <a:xfrm flipH="1">
            <a:off x="629512" y="-12700"/>
            <a:ext cx="691200" cy="9987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ee2ad1161a_1_402"/>
          <p:cNvSpPr/>
          <p:nvPr/>
        </p:nvSpPr>
        <p:spPr>
          <a:xfrm flipH="1">
            <a:off x="1320400" y="6567800"/>
            <a:ext cx="11159700" cy="3039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ee2ad1161a_1_40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50" name="Shape 250"/>
        <p:cNvGrpSpPr/>
        <p:nvPr/>
      </p:nvGrpSpPr>
      <p:grpSpPr>
        <a:xfrm>
          <a:off x="0" y="0"/>
          <a:ext cx="0" cy="0"/>
          <a:chOff x="0" y="0"/>
          <a:chExt cx="0" cy="0"/>
        </a:xfrm>
      </p:grpSpPr>
      <p:grpSp>
        <p:nvGrpSpPr>
          <p:cNvPr id="251" name="Google Shape;251;gee2ad1161a_1_408"/>
          <p:cNvGrpSpPr/>
          <p:nvPr/>
        </p:nvGrpSpPr>
        <p:grpSpPr>
          <a:xfrm>
            <a:off x="-1204686" y="-50799"/>
            <a:ext cx="14032122" cy="6952693"/>
            <a:chOff x="-903537" y="-38100"/>
            <a:chExt cx="10524355" cy="5214650"/>
          </a:xfrm>
        </p:grpSpPr>
        <p:sp>
          <p:nvSpPr>
            <p:cNvPr id="252" name="Google Shape;252;gee2ad1161a_1_40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53" name="Google Shape;253;gee2ad1161a_1_408"/>
            <p:cNvSpPr/>
            <p:nvPr/>
          </p:nvSpPr>
          <p:spPr>
            <a:xfrm flipH="1">
              <a:off x="-903537" y="-17561"/>
              <a:ext cx="17592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 name="Google Shape;254;gee2ad1161a_1_408"/>
            <p:cNvSpPr/>
            <p:nvPr/>
          </p:nvSpPr>
          <p:spPr>
            <a:xfrm flipH="1">
              <a:off x="472134" y="-9525"/>
              <a:ext cx="518400" cy="7491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 name="Google Shape;255;gee2ad1161a_1_408"/>
            <p:cNvSpPr/>
            <p:nvPr/>
          </p:nvSpPr>
          <p:spPr>
            <a:xfrm flipH="1">
              <a:off x="742953" y="272850"/>
              <a:ext cx="75057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 name="Google Shape;256;gee2ad1161a_1_408"/>
            <p:cNvSpPr/>
            <p:nvPr/>
          </p:nvSpPr>
          <p:spPr>
            <a:xfrm flipH="1">
              <a:off x="7861618" y="272850"/>
              <a:ext cx="1759200" cy="7491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 name="Google Shape;257;gee2ad1161a_1_408"/>
            <p:cNvSpPr/>
            <p:nvPr/>
          </p:nvSpPr>
          <p:spPr>
            <a:xfrm flipH="1">
              <a:off x="990375" y="4925850"/>
              <a:ext cx="8369700" cy="228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58" name="Google Shape;258;gee2ad1161a_1_408"/>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Font typeface="Raleway"/>
              <a:buNone/>
              <a:defRPr>
                <a:latin typeface="Raleway"/>
                <a:ea typeface="Raleway"/>
                <a:cs typeface="Raleway"/>
                <a:sym typeface="Raleway"/>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59" name="Google Shape;259;gee2ad1161a_1_408"/>
          <p:cNvSpPr txBox="1"/>
          <p:nvPr>
            <p:ph idx="1" type="body"/>
          </p:nvPr>
        </p:nvSpPr>
        <p:spPr>
          <a:xfrm>
            <a:off x="1473200"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solidFill>
                  <a:srgbClr val="1C325F"/>
                </a:solidFill>
              </a:defRPr>
            </a:lvl1pPr>
            <a:lvl2pPr indent="-400050" lvl="1" marL="914400" rtl="0" algn="l">
              <a:lnSpc>
                <a:spcPct val="100000"/>
              </a:lnSpc>
              <a:spcBef>
                <a:spcPts val="0"/>
              </a:spcBef>
              <a:spcAft>
                <a:spcPts val="0"/>
              </a:spcAft>
              <a:buSzPts val="2700"/>
              <a:buChar char="▹"/>
              <a:defRPr sz="2700">
                <a:solidFill>
                  <a:srgbClr val="1C325F"/>
                </a:solidFill>
              </a:defRPr>
            </a:lvl2pPr>
            <a:lvl3pPr indent="-400050" lvl="2" marL="1371600" rtl="0" algn="l">
              <a:lnSpc>
                <a:spcPct val="100000"/>
              </a:lnSpc>
              <a:spcBef>
                <a:spcPts val="0"/>
              </a:spcBef>
              <a:spcAft>
                <a:spcPts val="0"/>
              </a:spcAft>
              <a:buClr>
                <a:srgbClr val="1C325F"/>
              </a:buClr>
              <a:buSzPts val="2700"/>
              <a:buChar char="▹"/>
              <a:defRPr sz="2700">
                <a:solidFill>
                  <a:srgbClr val="1C325F"/>
                </a:solidFill>
              </a:defRPr>
            </a:lvl3pPr>
            <a:lvl4pPr indent="-400050" lvl="3" marL="1828800" rtl="0" algn="l">
              <a:lnSpc>
                <a:spcPct val="100000"/>
              </a:lnSpc>
              <a:spcBef>
                <a:spcPts val="0"/>
              </a:spcBef>
              <a:spcAft>
                <a:spcPts val="0"/>
              </a:spcAft>
              <a:buClr>
                <a:srgbClr val="1C325F"/>
              </a:buClr>
              <a:buSzPts val="2700"/>
              <a:buChar char="▹"/>
              <a:defRPr sz="2700">
                <a:solidFill>
                  <a:srgbClr val="1C325F"/>
                </a:solidFill>
              </a:defRPr>
            </a:lvl4pPr>
            <a:lvl5pPr indent="-400050" lvl="4" marL="2286000" rtl="0" algn="l">
              <a:lnSpc>
                <a:spcPct val="100000"/>
              </a:lnSpc>
              <a:spcBef>
                <a:spcPts val="0"/>
              </a:spcBef>
              <a:spcAft>
                <a:spcPts val="0"/>
              </a:spcAft>
              <a:buClr>
                <a:srgbClr val="1C325F"/>
              </a:buClr>
              <a:buSzPts val="2700"/>
              <a:buChar char="▹"/>
              <a:defRPr sz="2700">
                <a:solidFill>
                  <a:srgbClr val="1C325F"/>
                </a:solidFill>
              </a:defRPr>
            </a:lvl5pPr>
            <a:lvl6pPr indent="-400050" lvl="5" marL="2743200" rtl="0" algn="l">
              <a:lnSpc>
                <a:spcPct val="100000"/>
              </a:lnSpc>
              <a:spcBef>
                <a:spcPts val="0"/>
              </a:spcBef>
              <a:spcAft>
                <a:spcPts val="0"/>
              </a:spcAft>
              <a:buClr>
                <a:srgbClr val="1C325F"/>
              </a:buClr>
              <a:buSzPts val="2700"/>
              <a:buChar char="▹"/>
              <a:defRPr sz="2700">
                <a:solidFill>
                  <a:srgbClr val="1C325F"/>
                </a:solidFill>
              </a:defRPr>
            </a:lvl6pPr>
            <a:lvl7pPr indent="-400050" lvl="6" marL="3200400" rtl="0" algn="l">
              <a:lnSpc>
                <a:spcPct val="100000"/>
              </a:lnSpc>
              <a:spcBef>
                <a:spcPts val="0"/>
              </a:spcBef>
              <a:spcAft>
                <a:spcPts val="0"/>
              </a:spcAft>
              <a:buClr>
                <a:srgbClr val="1C325F"/>
              </a:buClr>
              <a:buSzPts val="2700"/>
              <a:buChar char="▹"/>
              <a:defRPr sz="2700">
                <a:solidFill>
                  <a:srgbClr val="1C325F"/>
                </a:solidFill>
              </a:defRPr>
            </a:lvl7pPr>
            <a:lvl8pPr indent="-400050" lvl="7" marL="3657600" rtl="0" algn="l">
              <a:lnSpc>
                <a:spcPct val="100000"/>
              </a:lnSpc>
              <a:spcBef>
                <a:spcPts val="0"/>
              </a:spcBef>
              <a:spcAft>
                <a:spcPts val="0"/>
              </a:spcAft>
              <a:buClr>
                <a:srgbClr val="1C325F"/>
              </a:buClr>
              <a:buSzPts val="2700"/>
              <a:buChar char="▹"/>
              <a:defRPr sz="2700">
                <a:solidFill>
                  <a:srgbClr val="1C325F"/>
                </a:solidFill>
              </a:defRPr>
            </a:lvl8pPr>
            <a:lvl9pPr indent="-400050" lvl="8" marL="4114800" rtl="0" algn="l">
              <a:lnSpc>
                <a:spcPct val="100000"/>
              </a:lnSpc>
              <a:spcBef>
                <a:spcPts val="0"/>
              </a:spcBef>
              <a:spcAft>
                <a:spcPts val="0"/>
              </a:spcAft>
              <a:buClr>
                <a:srgbClr val="1C325F"/>
              </a:buClr>
              <a:buSzPts val="2700"/>
              <a:buChar char="▹"/>
              <a:defRPr sz="2700">
                <a:solidFill>
                  <a:srgbClr val="1C325F"/>
                </a:solidFill>
              </a:defRPr>
            </a:lvl9pPr>
          </a:lstStyle>
          <a:p/>
        </p:txBody>
      </p:sp>
      <p:sp>
        <p:nvSpPr>
          <p:cNvPr id="260" name="Google Shape;260;gee2ad1161a_1_408"/>
          <p:cNvSpPr txBox="1"/>
          <p:nvPr>
            <p:ph idx="2" type="body"/>
          </p:nvPr>
        </p:nvSpPr>
        <p:spPr>
          <a:xfrm>
            <a:off x="4869585"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solidFill>
                  <a:srgbClr val="1C325F"/>
                </a:solidFill>
              </a:defRPr>
            </a:lvl1pPr>
            <a:lvl2pPr indent="-400050" lvl="1" marL="914400" rtl="0" algn="l">
              <a:lnSpc>
                <a:spcPct val="100000"/>
              </a:lnSpc>
              <a:spcBef>
                <a:spcPts val="0"/>
              </a:spcBef>
              <a:spcAft>
                <a:spcPts val="0"/>
              </a:spcAft>
              <a:buSzPts val="2700"/>
              <a:buChar char="▹"/>
              <a:defRPr sz="2700">
                <a:solidFill>
                  <a:srgbClr val="1C325F"/>
                </a:solidFill>
              </a:defRPr>
            </a:lvl2pPr>
            <a:lvl3pPr indent="-400050" lvl="2" marL="1371600" rtl="0" algn="l">
              <a:lnSpc>
                <a:spcPct val="100000"/>
              </a:lnSpc>
              <a:spcBef>
                <a:spcPts val="0"/>
              </a:spcBef>
              <a:spcAft>
                <a:spcPts val="0"/>
              </a:spcAft>
              <a:buClr>
                <a:srgbClr val="1C325F"/>
              </a:buClr>
              <a:buSzPts val="2700"/>
              <a:buChar char="▹"/>
              <a:defRPr sz="2700">
                <a:solidFill>
                  <a:srgbClr val="1C325F"/>
                </a:solidFill>
              </a:defRPr>
            </a:lvl3pPr>
            <a:lvl4pPr indent="-400050" lvl="3" marL="1828800" rtl="0" algn="l">
              <a:lnSpc>
                <a:spcPct val="100000"/>
              </a:lnSpc>
              <a:spcBef>
                <a:spcPts val="0"/>
              </a:spcBef>
              <a:spcAft>
                <a:spcPts val="0"/>
              </a:spcAft>
              <a:buClr>
                <a:srgbClr val="1C325F"/>
              </a:buClr>
              <a:buSzPts val="2700"/>
              <a:buChar char="▹"/>
              <a:defRPr sz="2700">
                <a:solidFill>
                  <a:srgbClr val="1C325F"/>
                </a:solidFill>
              </a:defRPr>
            </a:lvl4pPr>
            <a:lvl5pPr indent="-400050" lvl="4" marL="2286000" rtl="0" algn="l">
              <a:lnSpc>
                <a:spcPct val="100000"/>
              </a:lnSpc>
              <a:spcBef>
                <a:spcPts val="0"/>
              </a:spcBef>
              <a:spcAft>
                <a:spcPts val="0"/>
              </a:spcAft>
              <a:buClr>
                <a:srgbClr val="1C325F"/>
              </a:buClr>
              <a:buSzPts val="2700"/>
              <a:buChar char="▹"/>
              <a:defRPr sz="2700">
                <a:solidFill>
                  <a:srgbClr val="1C325F"/>
                </a:solidFill>
              </a:defRPr>
            </a:lvl5pPr>
            <a:lvl6pPr indent="-400050" lvl="5" marL="2743200" rtl="0" algn="l">
              <a:lnSpc>
                <a:spcPct val="100000"/>
              </a:lnSpc>
              <a:spcBef>
                <a:spcPts val="0"/>
              </a:spcBef>
              <a:spcAft>
                <a:spcPts val="0"/>
              </a:spcAft>
              <a:buClr>
                <a:srgbClr val="1C325F"/>
              </a:buClr>
              <a:buSzPts val="2700"/>
              <a:buChar char="▹"/>
              <a:defRPr sz="2700">
                <a:solidFill>
                  <a:srgbClr val="1C325F"/>
                </a:solidFill>
              </a:defRPr>
            </a:lvl6pPr>
            <a:lvl7pPr indent="-400050" lvl="6" marL="3200400" rtl="0" algn="l">
              <a:lnSpc>
                <a:spcPct val="100000"/>
              </a:lnSpc>
              <a:spcBef>
                <a:spcPts val="0"/>
              </a:spcBef>
              <a:spcAft>
                <a:spcPts val="0"/>
              </a:spcAft>
              <a:buClr>
                <a:srgbClr val="1C325F"/>
              </a:buClr>
              <a:buSzPts val="2700"/>
              <a:buChar char="▹"/>
              <a:defRPr sz="2700">
                <a:solidFill>
                  <a:srgbClr val="1C325F"/>
                </a:solidFill>
              </a:defRPr>
            </a:lvl7pPr>
            <a:lvl8pPr indent="-400050" lvl="7" marL="3657600" rtl="0" algn="l">
              <a:lnSpc>
                <a:spcPct val="100000"/>
              </a:lnSpc>
              <a:spcBef>
                <a:spcPts val="0"/>
              </a:spcBef>
              <a:spcAft>
                <a:spcPts val="0"/>
              </a:spcAft>
              <a:buClr>
                <a:srgbClr val="1C325F"/>
              </a:buClr>
              <a:buSzPts val="2700"/>
              <a:buChar char="▹"/>
              <a:defRPr sz="2700">
                <a:solidFill>
                  <a:srgbClr val="1C325F"/>
                </a:solidFill>
              </a:defRPr>
            </a:lvl8pPr>
            <a:lvl9pPr indent="-400050" lvl="8" marL="4114800" rtl="0" algn="l">
              <a:lnSpc>
                <a:spcPct val="100000"/>
              </a:lnSpc>
              <a:spcBef>
                <a:spcPts val="0"/>
              </a:spcBef>
              <a:spcAft>
                <a:spcPts val="0"/>
              </a:spcAft>
              <a:buClr>
                <a:srgbClr val="1C325F"/>
              </a:buClr>
              <a:buSzPts val="2700"/>
              <a:buChar char="▹"/>
              <a:defRPr sz="2700">
                <a:solidFill>
                  <a:srgbClr val="1C325F"/>
                </a:solidFill>
              </a:defRPr>
            </a:lvl9pPr>
          </a:lstStyle>
          <a:p/>
        </p:txBody>
      </p:sp>
      <p:sp>
        <p:nvSpPr>
          <p:cNvPr id="261" name="Google Shape;261;gee2ad1161a_1_408"/>
          <p:cNvSpPr txBox="1"/>
          <p:nvPr>
            <p:ph idx="3" type="body"/>
          </p:nvPr>
        </p:nvSpPr>
        <p:spPr>
          <a:xfrm>
            <a:off x="8265971" y="1632467"/>
            <a:ext cx="3230700" cy="47319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2700">
                <a:solidFill>
                  <a:srgbClr val="1C325F"/>
                </a:solidFill>
              </a:defRPr>
            </a:lvl1pPr>
            <a:lvl2pPr indent="-400050" lvl="1" marL="914400" rtl="0" algn="l">
              <a:lnSpc>
                <a:spcPct val="100000"/>
              </a:lnSpc>
              <a:spcBef>
                <a:spcPts val="0"/>
              </a:spcBef>
              <a:spcAft>
                <a:spcPts val="0"/>
              </a:spcAft>
              <a:buSzPts val="2700"/>
              <a:buChar char="▹"/>
              <a:defRPr sz="2700">
                <a:solidFill>
                  <a:srgbClr val="1C325F"/>
                </a:solidFill>
              </a:defRPr>
            </a:lvl2pPr>
            <a:lvl3pPr indent="-400050" lvl="2" marL="1371600" rtl="0" algn="l">
              <a:lnSpc>
                <a:spcPct val="100000"/>
              </a:lnSpc>
              <a:spcBef>
                <a:spcPts val="0"/>
              </a:spcBef>
              <a:spcAft>
                <a:spcPts val="0"/>
              </a:spcAft>
              <a:buClr>
                <a:srgbClr val="1C325F"/>
              </a:buClr>
              <a:buSzPts val="2700"/>
              <a:buChar char="▹"/>
              <a:defRPr sz="2700">
                <a:solidFill>
                  <a:srgbClr val="1C325F"/>
                </a:solidFill>
              </a:defRPr>
            </a:lvl3pPr>
            <a:lvl4pPr indent="-400050" lvl="3" marL="1828800" rtl="0" algn="l">
              <a:lnSpc>
                <a:spcPct val="100000"/>
              </a:lnSpc>
              <a:spcBef>
                <a:spcPts val="0"/>
              </a:spcBef>
              <a:spcAft>
                <a:spcPts val="0"/>
              </a:spcAft>
              <a:buClr>
                <a:srgbClr val="1C325F"/>
              </a:buClr>
              <a:buSzPts val="2700"/>
              <a:buChar char="▹"/>
              <a:defRPr sz="2700">
                <a:solidFill>
                  <a:srgbClr val="1C325F"/>
                </a:solidFill>
              </a:defRPr>
            </a:lvl4pPr>
            <a:lvl5pPr indent="-400050" lvl="4" marL="2286000" rtl="0" algn="l">
              <a:lnSpc>
                <a:spcPct val="100000"/>
              </a:lnSpc>
              <a:spcBef>
                <a:spcPts val="0"/>
              </a:spcBef>
              <a:spcAft>
                <a:spcPts val="0"/>
              </a:spcAft>
              <a:buClr>
                <a:srgbClr val="1C325F"/>
              </a:buClr>
              <a:buSzPts val="2700"/>
              <a:buChar char="▹"/>
              <a:defRPr sz="2700">
                <a:solidFill>
                  <a:srgbClr val="1C325F"/>
                </a:solidFill>
              </a:defRPr>
            </a:lvl5pPr>
            <a:lvl6pPr indent="-400050" lvl="5" marL="2743200" rtl="0" algn="l">
              <a:lnSpc>
                <a:spcPct val="100000"/>
              </a:lnSpc>
              <a:spcBef>
                <a:spcPts val="0"/>
              </a:spcBef>
              <a:spcAft>
                <a:spcPts val="0"/>
              </a:spcAft>
              <a:buClr>
                <a:srgbClr val="1C325F"/>
              </a:buClr>
              <a:buSzPts val="2700"/>
              <a:buChar char="▹"/>
              <a:defRPr sz="2700">
                <a:solidFill>
                  <a:srgbClr val="1C325F"/>
                </a:solidFill>
              </a:defRPr>
            </a:lvl6pPr>
            <a:lvl7pPr indent="-400050" lvl="6" marL="3200400" rtl="0" algn="l">
              <a:lnSpc>
                <a:spcPct val="100000"/>
              </a:lnSpc>
              <a:spcBef>
                <a:spcPts val="0"/>
              </a:spcBef>
              <a:spcAft>
                <a:spcPts val="0"/>
              </a:spcAft>
              <a:buClr>
                <a:srgbClr val="1C325F"/>
              </a:buClr>
              <a:buSzPts val="2700"/>
              <a:buChar char="▹"/>
              <a:defRPr sz="2700">
                <a:solidFill>
                  <a:srgbClr val="1C325F"/>
                </a:solidFill>
              </a:defRPr>
            </a:lvl7pPr>
            <a:lvl8pPr indent="-400050" lvl="7" marL="3657600" rtl="0" algn="l">
              <a:lnSpc>
                <a:spcPct val="100000"/>
              </a:lnSpc>
              <a:spcBef>
                <a:spcPts val="0"/>
              </a:spcBef>
              <a:spcAft>
                <a:spcPts val="0"/>
              </a:spcAft>
              <a:buClr>
                <a:srgbClr val="1C325F"/>
              </a:buClr>
              <a:buSzPts val="2700"/>
              <a:buChar char="▹"/>
              <a:defRPr sz="2700">
                <a:solidFill>
                  <a:srgbClr val="1C325F"/>
                </a:solidFill>
              </a:defRPr>
            </a:lvl8pPr>
            <a:lvl9pPr indent="-400050" lvl="8" marL="4114800" rtl="0" algn="l">
              <a:lnSpc>
                <a:spcPct val="100000"/>
              </a:lnSpc>
              <a:spcBef>
                <a:spcPts val="0"/>
              </a:spcBef>
              <a:spcAft>
                <a:spcPts val="0"/>
              </a:spcAft>
              <a:buClr>
                <a:srgbClr val="1C325F"/>
              </a:buClr>
              <a:buSzPts val="2700"/>
              <a:buChar char="▹"/>
              <a:defRPr sz="2700">
                <a:solidFill>
                  <a:srgbClr val="1C325F"/>
                </a:solidFill>
              </a:defRPr>
            </a:lvl9pPr>
          </a:lstStyle>
          <a:p/>
        </p:txBody>
      </p:sp>
      <p:sp>
        <p:nvSpPr>
          <p:cNvPr id="262" name="Google Shape;262;gee2ad1161a_1_408"/>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263" name="Shape 263"/>
        <p:cNvGrpSpPr/>
        <p:nvPr/>
      </p:nvGrpSpPr>
      <p:grpSpPr>
        <a:xfrm>
          <a:off x="0" y="0"/>
          <a:ext cx="0" cy="0"/>
          <a:chOff x="0" y="0"/>
          <a:chExt cx="0" cy="0"/>
        </a:xfrm>
      </p:grpSpPr>
      <p:sp>
        <p:nvSpPr>
          <p:cNvPr id="264" name="Google Shape;264;gee2ad1161a_1_421"/>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rgbClr val="FFFFFF">
              <a:alpha val="17650"/>
            </a:srgbClr>
          </a:solidFill>
          <a:ln>
            <a:noFill/>
          </a:ln>
        </p:spPr>
      </p:sp>
      <p:sp>
        <p:nvSpPr>
          <p:cNvPr id="265" name="Google Shape;265;gee2ad1161a_1_421"/>
          <p:cNvSpPr/>
          <p:nvPr/>
        </p:nvSpPr>
        <p:spPr>
          <a:xfrm flipH="1">
            <a:off x="-1204816" y="-23415"/>
            <a:ext cx="23457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 name="Google Shape;266;gee2ad1161a_1_421"/>
          <p:cNvSpPr/>
          <p:nvPr/>
        </p:nvSpPr>
        <p:spPr>
          <a:xfrm flipH="1">
            <a:off x="629512" y="-12700"/>
            <a:ext cx="691200" cy="998700"/>
          </a:xfrm>
          <a:prstGeom prst="parallelogram">
            <a:avLst>
              <a:gd fmla="val 75009"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 name="Google Shape;267;gee2ad1161a_1_421"/>
          <p:cNvSpPr/>
          <p:nvPr/>
        </p:nvSpPr>
        <p:spPr>
          <a:xfrm flipH="1">
            <a:off x="990504" y="363800"/>
            <a:ext cx="100077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 name="Google Shape;268;gee2ad1161a_1_421"/>
          <p:cNvSpPr/>
          <p:nvPr/>
        </p:nvSpPr>
        <p:spPr>
          <a:xfrm flipH="1">
            <a:off x="10482057" y="363800"/>
            <a:ext cx="2345700" cy="9987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 name="Google Shape;269;gee2ad1161a_1_421"/>
          <p:cNvSpPr/>
          <p:nvPr/>
        </p:nvSpPr>
        <p:spPr>
          <a:xfrm flipH="1">
            <a:off x="1320400" y="6567800"/>
            <a:ext cx="11159700" cy="3039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 name="Google Shape;270;gee2ad1161a_1_421"/>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Font typeface="Raleway"/>
              <a:buNone/>
              <a:defRPr>
                <a:latin typeface="Raleway"/>
                <a:ea typeface="Raleway"/>
                <a:cs typeface="Raleway"/>
                <a:sym typeface="Raleway"/>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71" name="Google Shape;271;gee2ad1161a_1_42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2" name="Shape 272"/>
        <p:cNvGrpSpPr/>
        <p:nvPr/>
      </p:nvGrpSpPr>
      <p:grpSpPr>
        <a:xfrm>
          <a:off x="0" y="0"/>
          <a:ext cx="0" cy="0"/>
          <a:chOff x="0" y="0"/>
          <a:chExt cx="0" cy="0"/>
        </a:xfrm>
      </p:grpSpPr>
      <p:grpSp>
        <p:nvGrpSpPr>
          <p:cNvPr id="273" name="Google Shape;273;gee2ad1161a_1_430"/>
          <p:cNvGrpSpPr/>
          <p:nvPr/>
        </p:nvGrpSpPr>
        <p:grpSpPr>
          <a:xfrm>
            <a:off x="-1204686" y="-50799"/>
            <a:ext cx="14032122" cy="6952693"/>
            <a:chOff x="-903537" y="-38100"/>
            <a:chExt cx="10524355" cy="5214650"/>
          </a:xfrm>
        </p:grpSpPr>
        <p:sp>
          <p:nvSpPr>
            <p:cNvPr id="274" name="Google Shape;274;gee2ad1161a_1_43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75" name="Google Shape;275;gee2ad1161a_1_430"/>
            <p:cNvSpPr/>
            <p:nvPr/>
          </p:nvSpPr>
          <p:spPr>
            <a:xfrm flipH="1">
              <a:off x="-903537" y="-17561"/>
              <a:ext cx="17592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 name="Google Shape;276;gee2ad1161a_1_430"/>
            <p:cNvSpPr/>
            <p:nvPr/>
          </p:nvSpPr>
          <p:spPr>
            <a:xfrm flipH="1">
              <a:off x="472134" y="-9525"/>
              <a:ext cx="518400" cy="7491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 name="Google Shape;277;gee2ad1161a_1_430"/>
            <p:cNvSpPr/>
            <p:nvPr/>
          </p:nvSpPr>
          <p:spPr>
            <a:xfrm flipH="1">
              <a:off x="742953" y="272850"/>
              <a:ext cx="7505700" cy="7491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gee2ad1161a_1_430"/>
            <p:cNvSpPr/>
            <p:nvPr/>
          </p:nvSpPr>
          <p:spPr>
            <a:xfrm flipH="1">
              <a:off x="7861618" y="272850"/>
              <a:ext cx="1759200" cy="7491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 name="Google Shape;279;gee2ad1161a_1_430"/>
            <p:cNvSpPr/>
            <p:nvPr/>
          </p:nvSpPr>
          <p:spPr>
            <a:xfrm flipH="1">
              <a:off x="990375" y="4925850"/>
              <a:ext cx="8369700" cy="2280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80" name="Google Shape;280;gee2ad1161a_1_430"/>
          <p:cNvSpPr txBox="1"/>
          <p:nvPr>
            <p:ph type="title"/>
          </p:nvPr>
        </p:nvSpPr>
        <p:spPr>
          <a:xfrm>
            <a:off x="1468515" y="363800"/>
            <a:ext cx="10099200" cy="9987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3200"/>
              <a:buFont typeface="Raleway"/>
              <a:buNone/>
              <a:defRPr sz="3200">
                <a:latin typeface="Raleway"/>
                <a:ea typeface="Raleway"/>
                <a:cs typeface="Raleway"/>
                <a:sym typeface="Raleway"/>
              </a:defRPr>
            </a:lvl1pPr>
            <a:lvl2pPr lvl="1" rtl="0" algn="l">
              <a:lnSpc>
                <a:spcPct val="100000"/>
              </a:lnSpc>
              <a:spcBef>
                <a:spcPts val="0"/>
              </a:spcBef>
              <a:spcAft>
                <a:spcPts val="0"/>
              </a:spcAft>
              <a:buSzPts val="3200"/>
              <a:buNone/>
              <a:defRPr b="0" sz="3200"/>
            </a:lvl2pPr>
            <a:lvl3pPr lvl="2" rtl="0" algn="l">
              <a:lnSpc>
                <a:spcPct val="100000"/>
              </a:lnSpc>
              <a:spcBef>
                <a:spcPts val="0"/>
              </a:spcBef>
              <a:spcAft>
                <a:spcPts val="0"/>
              </a:spcAft>
              <a:buSzPts val="3200"/>
              <a:buNone/>
              <a:defRPr b="0" sz="3200"/>
            </a:lvl3pPr>
            <a:lvl4pPr lvl="3" rtl="0" algn="l">
              <a:lnSpc>
                <a:spcPct val="100000"/>
              </a:lnSpc>
              <a:spcBef>
                <a:spcPts val="0"/>
              </a:spcBef>
              <a:spcAft>
                <a:spcPts val="0"/>
              </a:spcAft>
              <a:buSzPts val="3200"/>
              <a:buNone/>
              <a:defRPr b="0" sz="3200"/>
            </a:lvl4pPr>
            <a:lvl5pPr lvl="4" rtl="0" algn="l">
              <a:lnSpc>
                <a:spcPct val="100000"/>
              </a:lnSpc>
              <a:spcBef>
                <a:spcPts val="0"/>
              </a:spcBef>
              <a:spcAft>
                <a:spcPts val="0"/>
              </a:spcAft>
              <a:buSzPts val="3200"/>
              <a:buNone/>
              <a:defRPr b="0" sz="3200"/>
            </a:lvl5pPr>
            <a:lvl6pPr lvl="5" rtl="0" algn="l">
              <a:lnSpc>
                <a:spcPct val="100000"/>
              </a:lnSpc>
              <a:spcBef>
                <a:spcPts val="0"/>
              </a:spcBef>
              <a:spcAft>
                <a:spcPts val="0"/>
              </a:spcAft>
              <a:buSzPts val="3200"/>
              <a:buNone/>
              <a:defRPr b="0" sz="3200"/>
            </a:lvl6pPr>
            <a:lvl7pPr lvl="6" rtl="0" algn="l">
              <a:lnSpc>
                <a:spcPct val="100000"/>
              </a:lnSpc>
              <a:spcBef>
                <a:spcPts val="0"/>
              </a:spcBef>
              <a:spcAft>
                <a:spcPts val="0"/>
              </a:spcAft>
              <a:buSzPts val="3200"/>
              <a:buNone/>
              <a:defRPr b="0" sz="3200"/>
            </a:lvl7pPr>
            <a:lvl8pPr lvl="7" rtl="0" algn="l">
              <a:lnSpc>
                <a:spcPct val="100000"/>
              </a:lnSpc>
              <a:spcBef>
                <a:spcPts val="0"/>
              </a:spcBef>
              <a:spcAft>
                <a:spcPts val="0"/>
              </a:spcAft>
              <a:buSzPts val="3200"/>
              <a:buNone/>
              <a:defRPr b="0" sz="3200"/>
            </a:lvl8pPr>
            <a:lvl9pPr lvl="8" rtl="0" algn="l">
              <a:lnSpc>
                <a:spcPct val="100000"/>
              </a:lnSpc>
              <a:spcBef>
                <a:spcPts val="0"/>
              </a:spcBef>
              <a:spcAft>
                <a:spcPts val="0"/>
              </a:spcAft>
              <a:buSzPts val="3200"/>
              <a:buNone/>
              <a:defRPr b="0" sz="3200"/>
            </a:lvl9pPr>
          </a:lstStyle>
          <a:p/>
        </p:txBody>
      </p:sp>
      <p:sp>
        <p:nvSpPr>
          <p:cNvPr id="281" name="Google Shape;281;gee2ad1161a_1_430"/>
          <p:cNvSpPr txBox="1"/>
          <p:nvPr>
            <p:ph idx="1" type="body"/>
          </p:nvPr>
        </p:nvSpPr>
        <p:spPr>
          <a:xfrm>
            <a:off x="1468500" y="1748733"/>
            <a:ext cx="4909200" cy="4717200"/>
          </a:xfrm>
          <a:prstGeom prst="rect">
            <a:avLst/>
          </a:prstGeom>
          <a:noFill/>
          <a:ln>
            <a:noFill/>
          </a:ln>
        </p:spPr>
        <p:txBody>
          <a:bodyPr anchorCtr="0" anchor="t" bIns="121900" lIns="121900" spcFirstLastPara="1" rIns="121900" wrap="square" tIns="121900">
            <a:noAutofit/>
          </a:bodyPr>
          <a:lstStyle>
            <a:lvl1pPr indent="-450850" lvl="0" marL="457200" rtl="0" algn="l">
              <a:lnSpc>
                <a:spcPct val="100000"/>
              </a:lnSpc>
              <a:spcBef>
                <a:spcPts val="800"/>
              </a:spcBef>
              <a:spcAft>
                <a:spcPts val="0"/>
              </a:spcAft>
              <a:buSzPts val="3500"/>
              <a:buChar char="▸"/>
              <a:defRPr sz="3500">
                <a:solidFill>
                  <a:srgbClr val="1C325F"/>
                </a:solidFill>
              </a:defRPr>
            </a:lvl1pPr>
            <a:lvl2pPr indent="-450850" lvl="1" marL="914400" rtl="0" algn="l">
              <a:lnSpc>
                <a:spcPct val="100000"/>
              </a:lnSpc>
              <a:spcBef>
                <a:spcPts val="0"/>
              </a:spcBef>
              <a:spcAft>
                <a:spcPts val="0"/>
              </a:spcAft>
              <a:buSzPts val="3500"/>
              <a:buChar char="▹"/>
              <a:defRPr sz="3500">
                <a:solidFill>
                  <a:srgbClr val="1C325F"/>
                </a:solidFill>
              </a:defRPr>
            </a:lvl2pPr>
            <a:lvl3pPr indent="-450850" lvl="2" marL="1371600" rtl="0" algn="l">
              <a:lnSpc>
                <a:spcPct val="100000"/>
              </a:lnSpc>
              <a:spcBef>
                <a:spcPts val="0"/>
              </a:spcBef>
              <a:spcAft>
                <a:spcPts val="0"/>
              </a:spcAft>
              <a:buClr>
                <a:srgbClr val="1C325F"/>
              </a:buClr>
              <a:buSzPts val="3500"/>
              <a:buChar char="▹"/>
              <a:defRPr sz="3500">
                <a:solidFill>
                  <a:srgbClr val="1C325F"/>
                </a:solidFill>
              </a:defRPr>
            </a:lvl3pPr>
            <a:lvl4pPr indent="-450850" lvl="3" marL="1828800" rtl="0" algn="l">
              <a:lnSpc>
                <a:spcPct val="100000"/>
              </a:lnSpc>
              <a:spcBef>
                <a:spcPts val="0"/>
              </a:spcBef>
              <a:spcAft>
                <a:spcPts val="0"/>
              </a:spcAft>
              <a:buClr>
                <a:srgbClr val="1C325F"/>
              </a:buClr>
              <a:buSzPts val="3500"/>
              <a:buChar char="▹"/>
              <a:defRPr sz="3500">
                <a:solidFill>
                  <a:srgbClr val="1C325F"/>
                </a:solidFill>
              </a:defRPr>
            </a:lvl4pPr>
            <a:lvl5pPr indent="-450850" lvl="4" marL="2286000" rtl="0" algn="l">
              <a:lnSpc>
                <a:spcPct val="100000"/>
              </a:lnSpc>
              <a:spcBef>
                <a:spcPts val="0"/>
              </a:spcBef>
              <a:spcAft>
                <a:spcPts val="0"/>
              </a:spcAft>
              <a:buClr>
                <a:srgbClr val="1C325F"/>
              </a:buClr>
              <a:buSzPts val="3500"/>
              <a:buChar char="▹"/>
              <a:defRPr sz="3500">
                <a:solidFill>
                  <a:srgbClr val="1C325F"/>
                </a:solidFill>
              </a:defRPr>
            </a:lvl5pPr>
            <a:lvl6pPr indent="-450850" lvl="5" marL="2743200" rtl="0" algn="l">
              <a:lnSpc>
                <a:spcPct val="100000"/>
              </a:lnSpc>
              <a:spcBef>
                <a:spcPts val="0"/>
              </a:spcBef>
              <a:spcAft>
                <a:spcPts val="0"/>
              </a:spcAft>
              <a:buClr>
                <a:srgbClr val="1C325F"/>
              </a:buClr>
              <a:buSzPts val="3500"/>
              <a:buChar char="▹"/>
              <a:defRPr sz="3500">
                <a:solidFill>
                  <a:srgbClr val="1C325F"/>
                </a:solidFill>
              </a:defRPr>
            </a:lvl6pPr>
            <a:lvl7pPr indent="-450850" lvl="6" marL="3200400" rtl="0" algn="l">
              <a:lnSpc>
                <a:spcPct val="100000"/>
              </a:lnSpc>
              <a:spcBef>
                <a:spcPts val="0"/>
              </a:spcBef>
              <a:spcAft>
                <a:spcPts val="0"/>
              </a:spcAft>
              <a:buClr>
                <a:srgbClr val="1C325F"/>
              </a:buClr>
              <a:buSzPts val="3500"/>
              <a:buChar char="▹"/>
              <a:defRPr sz="3500">
                <a:solidFill>
                  <a:srgbClr val="1C325F"/>
                </a:solidFill>
              </a:defRPr>
            </a:lvl7pPr>
            <a:lvl8pPr indent="-450850" lvl="7" marL="3657600" rtl="0" algn="l">
              <a:lnSpc>
                <a:spcPct val="100000"/>
              </a:lnSpc>
              <a:spcBef>
                <a:spcPts val="0"/>
              </a:spcBef>
              <a:spcAft>
                <a:spcPts val="0"/>
              </a:spcAft>
              <a:buClr>
                <a:srgbClr val="1C325F"/>
              </a:buClr>
              <a:buSzPts val="3500"/>
              <a:buChar char="▹"/>
              <a:defRPr sz="3500">
                <a:solidFill>
                  <a:srgbClr val="1C325F"/>
                </a:solidFill>
              </a:defRPr>
            </a:lvl8pPr>
            <a:lvl9pPr indent="-450850" lvl="8" marL="4114800" rtl="0" algn="l">
              <a:lnSpc>
                <a:spcPct val="100000"/>
              </a:lnSpc>
              <a:spcBef>
                <a:spcPts val="0"/>
              </a:spcBef>
              <a:spcAft>
                <a:spcPts val="0"/>
              </a:spcAft>
              <a:buClr>
                <a:srgbClr val="1C325F"/>
              </a:buClr>
              <a:buSzPts val="3500"/>
              <a:buChar char="▹"/>
              <a:defRPr sz="3500">
                <a:solidFill>
                  <a:srgbClr val="1C325F"/>
                </a:solidFill>
              </a:defRPr>
            </a:lvl9pPr>
          </a:lstStyle>
          <a:p/>
        </p:txBody>
      </p:sp>
      <p:sp>
        <p:nvSpPr>
          <p:cNvPr id="282" name="Google Shape;282;gee2ad1161a_1_430"/>
          <p:cNvSpPr txBox="1"/>
          <p:nvPr>
            <p:ph idx="2" type="body"/>
          </p:nvPr>
        </p:nvSpPr>
        <p:spPr>
          <a:xfrm>
            <a:off x="6673265" y="1748733"/>
            <a:ext cx="4909200" cy="4717200"/>
          </a:xfrm>
          <a:prstGeom prst="rect">
            <a:avLst/>
          </a:prstGeom>
          <a:noFill/>
          <a:ln>
            <a:noFill/>
          </a:ln>
        </p:spPr>
        <p:txBody>
          <a:bodyPr anchorCtr="0" anchor="t" bIns="121900" lIns="121900" spcFirstLastPara="1" rIns="121900" wrap="square" tIns="121900">
            <a:noAutofit/>
          </a:bodyPr>
          <a:lstStyle>
            <a:lvl1pPr indent="-450850" lvl="0" marL="457200" rtl="0" algn="l">
              <a:lnSpc>
                <a:spcPct val="100000"/>
              </a:lnSpc>
              <a:spcBef>
                <a:spcPts val="800"/>
              </a:spcBef>
              <a:spcAft>
                <a:spcPts val="0"/>
              </a:spcAft>
              <a:buSzPts val="3500"/>
              <a:buChar char="▸"/>
              <a:defRPr sz="3500">
                <a:solidFill>
                  <a:srgbClr val="1C325F"/>
                </a:solidFill>
              </a:defRPr>
            </a:lvl1pPr>
            <a:lvl2pPr indent="-450850" lvl="1" marL="914400" rtl="0" algn="l">
              <a:lnSpc>
                <a:spcPct val="100000"/>
              </a:lnSpc>
              <a:spcBef>
                <a:spcPts val="0"/>
              </a:spcBef>
              <a:spcAft>
                <a:spcPts val="0"/>
              </a:spcAft>
              <a:buSzPts val="3500"/>
              <a:buChar char="▹"/>
              <a:defRPr sz="3500">
                <a:solidFill>
                  <a:srgbClr val="1C325F"/>
                </a:solidFill>
              </a:defRPr>
            </a:lvl2pPr>
            <a:lvl3pPr indent="-450850" lvl="2" marL="1371600" rtl="0" algn="l">
              <a:lnSpc>
                <a:spcPct val="100000"/>
              </a:lnSpc>
              <a:spcBef>
                <a:spcPts val="0"/>
              </a:spcBef>
              <a:spcAft>
                <a:spcPts val="0"/>
              </a:spcAft>
              <a:buClr>
                <a:srgbClr val="1C325F"/>
              </a:buClr>
              <a:buSzPts val="3500"/>
              <a:buChar char="▹"/>
              <a:defRPr sz="3500">
                <a:solidFill>
                  <a:srgbClr val="1C325F"/>
                </a:solidFill>
              </a:defRPr>
            </a:lvl3pPr>
            <a:lvl4pPr indent="-450850" lvl="3" marL="1828800" rtl="0" algn="l">
              <a:lnSpc>
                <a:spcPct val="100000"/>
              </a:lnSpc>
              <a:spcBef>
                <a:spcPts val="0"/>
              </a:spcBef>
              <a:spcAft>
                <a:spcPts val="0"/>
              </a:spcAft>
              <a:buClr>
                <a:srgbClr val="1C325F"/>
              </a:buClr>
              <a:buSzPts val="3500"/>
              <a:buChar char="▹"/>
              <a:defRPr sz="3500">
                <a:solidFill>
                  <a:srgbClr val="1C325F"/>
                </a:solidFill>
              </a:defRPr>
            </a:lvl4pPr>
            <a:lvl5pPr indent="-450850" lvl="4" marL="2286000" rtl="0" algn="l">
              <a:lnSpc>
                <a:spcPct val="100000"/>
              </a:lnSpc>
              <a:spcBef>
                <a:spcPts val="0"/>
              </a:spcBef>
              <a:spcAft>
                <a:spcPts val="0"/>
              </a:spcAft>
              <a:buClr>
                <a:srgbClr val="1C325F"/>
              </a:buClr>
              <a:buSzPts val="3500"/>
              <a:buChar char="▹"/>
              <a:defRPr sz="3500">
                <a:solidFill>
                  <a:srgbClr val="1C325F"/>
                </a:solidFill>
              </a:defRPr>
            </a:lvl5pPr>
            <a:lvl6pPr indent="-450850" lvl="5" marL="2743200" rtl="0" algn="l">
              <a:lnSpc>
                <a:spcPct val="100000"/>
              </a:lnSpc>
              <a:spcBef>
                <a:spcPts val="0"/>
              </a:spcBef>
              <a:spcAft>
                <a:spcPts val="0"/>
              </a:spcAft>
              <a:buClr>
                <a:srgbClr val="1C325F"/>
              </a:buClr>
              <a:buSzPts val="3500"/>
              <a:buChar char="▹"/>
              <a:defRPr sz="3500">
                <a:solidFill>
                  <a:srgbClr val="1C325F"/>
                </a:solidFill>
              </a:defRPr>
            </a:lvl6pPr>
            <a:lvl7pPr indent="-450850" lvl="6" marL="3200400" rtl="0" algn="l">
              <a:lnSpc>
                <a:spcPct val="100000"/>
              </a:lnSpc>
              <a:spcBef>
                <a:spcPts val="0"/>
              </a:spcBef>
              <a:spcAft>
                <a:spcPts val="0"/>
              </a:spcAft>
              <a:buClr>
                <a:srgbClr val="1C325F"/>
              </a:buClr>
              <a:buSzPts val="3500"/>
              <a:buChar char="▹"/>
              <a:defRPr sz="3500">
                <a:solidFill>
                  <a:srgbClr val="1C325F"/>
                </a:solidFill>
              </a:defRPr>
            </a:lvl7pPr>
            <a:lvl8pPr indent="-450850" lvl="7" marL="3657600" rtl="0" algn="l">
              <a:lnSpc>
                <a:spcPct val="100000"/>
              </a:lnSpc>
              <a:spcBef>
                <a:spcPts val="0"/>
              </a:spcBef>
              <a:spcAft>
                <a:spcPts val="0"/>
              </a:spcAft>
              <a:buClr>
                <a:srgbClr val="1C325F"/>
              </a:buClr>
              <a:buSzPts val="3500"/>
              <a:buChar char="▹"/>
              <a:defRPr sz="3500">
                <a:solidFill>
                  <a:srgbClr val="1C325F"/>
                </a:solidFill>
              </a:defRPr>
            </a:lvl8pPr>
            <a:lvl9pPr indent="-450850" lvl="8" marL="4114800" rtl="0" algn="l">
              <a:lnSpc>
                <a:spcPct val="100000"/>
              </a:lnSpc>
              <a:spcBef>
                <a:spcPts val="0"/>
              </a:spcBef>
              <a:spcAft>
                <a:spcPts val="0"/>
              </a:spcAft>
              <a:buClr>
                <a:srgbClr val="1C325F"/>
              </a:buClr>
              <a:buSzPts val="3500"/>
              <a:buChar char="▹"/>
              <a:defRPr sz="3500">
                <a:solidFill>
                  <a:srgbClr val="1C325F"/>
                </a:solidFill>
              </a:defRPr>
            </a:lvl9pPr>
          </a:lstStyle>
          <a:p/>
        </p:txBody>
      </p:sp>
      <p:sp>
        <p:nvSpPr>
          <p:cNvPr id="283" name="Google Shape;283;gee2ad1161a_1_430"/>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4" name="Shape 284"/>
        <p:cNvGrpSpPr/>
        <p:nvPr/>
      </p:nvGrpSpPr>
      <p:grpSpPr>
        <a:xfrm>
          <a:off x="0" y="0"/>
          <a:ext cx="0" cy="0"/>
          <a:chOff x="0" y="0"/>
          <a:chExt cx="0" cy="0"/>
        </a:xfrm>
      </p:grpSpPr>
      <p:sp>
        <p:nvSpPr>
          <p:cNvPr id="285" name="Google Shape;285;gee2ad1161a_1_442"/>
          <p:cNvSpPr/>
          <p:nvPr/>
        </p:nvSpPr>
        <p:spPr>
          <a:xfrm>
            <a:off x="-73433" y="-50800"/>
            <a:ext cx="4416723" cy="6952693"/>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286" name="Google Shape;286;gee2ad1161a_1_442"/>
          <p:cNvSpPr/>
          <p:nvPr/>
        </p:nvSpPr>
        <p:spPr>
          <a:xfrm flipH="1">
            <a:off x="990504" y="5875067"/>
            <a:ext cx="10007700" cy="998700"/>
          </a:xfrm>
          <a:prstGeom prst="parallelogram">
            <a:avLst>
              <a:gd fmla="val 51542"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 name="Google Shape;287;gee2ad1161a_1_442"/>
          <p:cNvSpPr/>
          <p:nvPr/>
        </p:nvSpPr>
        <p:spPr>
          <a:xfrm flipH="1">
            <a:off x="10482057" y="5875067"/>
            <a:ext cx="23457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 name="Google Shape;288;gee2ad1161a_1_442"/>
          <p:cNvSpPr/>
          <p:nvPr/>
        </p:nvSpPr>
        <p:spPr>
          <a:xfrm flipH="1">
            <a:off x="-1204816" y="-23415"/>
            <a:ext cx="2345700" cy="998700"/>
          </a:xfrm>
          <a:prstGeom prst="parallelogram">
            <a:avLst>
              <a:gd fmla="val 51542" name="adj"/>
            </a:avLst>
          </a:prstGeom>
          <a:solidFill>
            <a:srgbClr val="1C325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 name="Google Shape;289;gee2ad1161a_1_442"/>
          <p:cNvSpPr/>
          <p:nvPr/>
        </p:nvSpPr>
        <p:spPr>
          <a:xfrm flipH="1">
            <a:off x="629512" y="-12700"/>
            <a:ext cx="691200" cy="998700"/>
          </a:xfrm>
          <a:prstGeom prst="parallelogram">
            <a:avLst>
              <a:gd fmla="val 75009" name="adj"/>
            </a:avLst>
          </a:prstGeom>
          <a:solidFill>
            <a:srgbClr val="05A49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 name="Google Shape;290;gee2ad1161a_1_442"/>
          <p:cNvSpPr txBox="1"/>
          <p:nvPr>
            <p:ph idx="1" type="body"/>
          </p:nvPr>
        </p:nvSpPr>
        <p:spPr>
          <a:xfrm>
            <a:off x="1498600" y="5875067"/>
            <a:ext cx="8983200" cy="998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500"/>
              </a:spcBef>
              <a:spcAft>
                <a:spcPts val="0"/>
              </a:spcAft>
              <a:buClr>
                <a:srgbClr val="FFFFFF"/>
              </a:buClr>
              <a:buSzPts val="2400"/>
              <a:buNone/>
              <a:defRPr sz="2400">
                <a:solidFill>
                  <a:srgbClr val="FFFFFF"/>
                </a:solidFill>
              </a:defRPr>
            </a:lvl1pPr>
          </a:lstStyle>
          <a:p/>
        </p:txBody>
      </p:sp>
      <p:sp>
        <p:nvSpPr>
          <p:cNvPr id="291" name="Google Shape;291;gee2ad1161a_1_44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grpSp>
        <p:nvGrpSpPr>
          <p:cNvPr id="31" name="Google Shape;31;p47"/>
          <p:cNvGrpSpPr/>
          <p:nvPr/>
        </p:nvGrpSpPr>
        <p:grpSpPr>
          <a:xfrm>
            <a:off x="-1204715" y="-50800"/>
            <a:ext cx="14032472" cy="6952867"/>
            <a:chOff x="-903537" y="-38100"/>
            <a:chExt cx="10524355" cy="5214650"/>
          </a:xfrm>
        </p:grpSpPr>
        <p:sp>
          <p:nvSpPr>
            <p:cNvPr id="32" name="Google Shape;32;p4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33" name="Google Shape;33;p47"/>
            <p:cNvSpPr/>
            <p:nvPr/>
          </p:nvSpPr>
          <p:spPr>
            <a:xfrm flipH="1">
              <a:off x="-903537" y="-17561"/>
              <a:ext cx="17592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34" name="Google Shape;34;p47"/>
            <p:cNvSpPr/>
            <p:nvPr/>
          </p:nvSpPr>
          <p:spPr>
            <a:xfrm flipH="1">
              <a:off x="472134" y="-9525"/>
              <a:ext cx="518400" cy="749100"/>
            </a:xfrm>
            <a:prstGeom prst="parallelogram">
              <a:avLst>
                <a:gd fmla="val 75009"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35" name="Google Shape;35;p47"/>
            <p:cNvSpPr/>
            <p:nvPr/>
          </p:nvSpPr>
          <p:spPr>
            <a:xfrm flipH="1">
              <a:off x="742953" y="272850"/>
              <a:ext cx="7505700" cy="749100"/>
            </a:xfrm>
            <a:prstGeom prst="parallelogram">
              <a:avLst>
                <a:gd fmla="val 51542" name="adj"/>
              </a:avLst>
            </a:prstGeom>
            <a:solidFill>
              <a:srgbClr val="1C32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36" name="Google Shape;36;p47"/>
            <p:cNvSpPr/>
            <p:nvPr/>
          </p:nvSpPr>
          <p:spPr>
            <a:xfrm flipH="1">
              <a:off x="7861618" y="272850"/>
              <a:ext cx="1759200" cy="7491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
          <p:nvSpPr>
            <p:cNvPr id="37" name="Google Shape;37;p47"/>
            <p:cNvSpPr/>
            <p:nvPr/>
          </p:nvSpPr>
          <p:spPr>
            <a:xfrm flipH="1">
              <a:off x="990375" y="4925850"/>
              <a:ext cx="8369700" cy="228000"/>
            </a:xfrm>
            <a:prstGeom prst="parallelogram">
              <a:avLst>
                <a:gd fmla="val 51542" name="adj"/>
              </a:avLst>
            </a:prstGeom>
            <a:solidFill>
              <a:srgbClr val="05A4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grpSp>
      <p:sp>
        <p:nvSpPr>
          <p:cNvPr id="38" name="Google Shape;38;p47"/>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2400"/>
              <a:buFont typeface="Raleway"/>
              <a:buNone/>
              <a:defRPr sz="3200">
                <a:latin typeface="Raleway"/>
                <a:ea typeface="Raleway"/>
                <a:cs typeface="Raleway"/>
                <a:sym typeface="Raleway"/>
              </a:defRPr>
            </a:lvl1pPr>
            <a:lvl2pPr lvl="1" algn="l">
              <a:lnSpc>
                <a:spcPct val="100000"/>
              </a:lnSpc>
              <a:spcBef>
                <a:spcPts val="0"/>
              </a:spcBef>
              <a:spcAft>
                <a:spcPts val="0"/>
              </a:spcAft>
              <a:buSzPts val="2400"/>
              <a:buNone/>
              <a:defRPr b="0" sz="3200"/>
            </a:lvl2pPr>
            <a:lvl3pPr lvl="2" algn="l">
              <a:lnSpc>
                <a:spcPct val="100000"/>
              </a:lnSpc>
              <a:spcBef>
                <a:spcPts val="0"/>
              </a:spcBef>
              <a:spcAft>
                <a:spcPts val="0"/>
              </a:spcAft>
              <a:buSzPts val="2400"/>
              <a:buNone/>
              <a:defRPr b="0" sz="3200"/>
            </a:lvl3pPr>
            <a:lvl4pPr lvl="3" algn="l">
              <a:lnSpc>
                <a:spcPct val="100000"/>
              </a:lnSpc>
              <a:spcBef>
                <a:spcPts val="0"/>
              </a:spcBef>
              <a:spcAft>
                <a:spcPts val="0"/>
              </a:spcAft>
              <a:buSzPts val="2400"/>
              <a:buNone/>
              <a:defRPr b="0" sz="3200"/>
            </a:lvl4pPr>
            <a:lvl5pPr lvl="4" algn="l">
              <a:lnSpc>
                <a:spcPct val="100000"/>
              </a:lnSpc>
              <a:spcBef>
                <a:spcPts val="0"/>
              </a:spcBef>
              <a:spcAft>
                <a:spcPts val="0"/>
              </a:spcAft>
              <a:buSzPts val="2400"/>
              <a:buNone/>
              <a:defRPr b="0" sz="3200"/>
            </a:lvl5pPr>
            <a:lvl6pPr lvl="5" algn="l">
              <a:lnSpc>
                <a:spcPct val="100000"/>
              </a:lnSpc>
              <a:spcBef>
                <a:spcPts val="0"/>
              </a:spcBef>
              <a:spcAft>
                <a:spcPts val="0"/>
              </a:spcAft>
              <a:buSzPts val="2400"/>
              <a:buNone/>
              <a:defRPr b="0" sz="3200"/>
            </a:lvl6pPr>
            <a:lvl7pPr lvl="6" algn="l">
              <a:lnSpc>
                <a:spcPct val="100000"/>
              </a:lnSpc>
              <a:spcBef>
                <a:spcPts val="0"/>
              </a:spcBef>
              <a:spcAft>
                <a:spcPts val="0"/>
              </a:spcAft>
              <a:buSzPts val="2400"/>
              <a:buNone/>
              <a:defRPr b="0" sz="3200"/>
            </a:lvl7pPr>
            <a:lvl8pPr lvl="7" algn="l">
              <a:lnSpc>
                <a:spcPct val="100000"/>
              </a:lnSpc>
              <a:spcBef>
                <a:spcPts val="0"/>
              </a:spcBef>
              <a:spcAft>
                <a:spcPts val="0"/>
              </a:spcAft>
              <a:buSzPts val="2400"/>
              <a:buNone/>
              <a:defRPr b="0" sz="3200"/>
            </a:lvl8pPr>
            <a:lvl9pPr lvl="8" algn="l">
              <a:lnSpc>
                <a:spcPct val="100000"/>
              </a:lnSpc>
              <a:spcBef>
                <a:spcPts val="0"/>
              </a:spcBef>
              <a:spcAft>
                <a:spcPts val="0"/>
              </a:spcAft>
              <a:buSzPts val="2400"/>
              <a:buNone/>
              <a:defRPr b="0" sz="3200"/>
            </a:lvl9pPr>
          </a:lstStyle>
          <a:p/>
        </p:txBody>
      </p:sp>
      <p:sp>
        <p:nvSpPr>
          <p:cNvPr id="39" name="Google Shape;39;p47"/>
          <p:cNvSpPr txBox="1"/>
          <p:nvPr>
            <p:ph idx="1" type="body"/>
          </p:nvPr>
        </p:nvSpPr>
        <p:spPr>
          <a:xfrm>
            <a:off x="1468500"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90000"/>
              </a:lnSpc>
              <a:spcBef>
                <a:spcPts val="800"/>
              </a:spcBef>
              <a:spcAft>
                <a:spcPts val="0"/>
              </a:spcAft>
              <a:buClr>
                <a:srgbClr val="1C325F"/>
              </a:buClr>
              <a:buSzPts val="2600"/>
              <a:buChar char="▸"/>
              <a:defRPr sz="3466">
                <a:solidFill>
                  <a:srgbClr val="1C325F"/>
                </a:solidFill>
              </a:defRPr>
            </a:lvl1pPr>
            <a:lvl2pPr indent="-393700" lvl="1" marL="914400" algn="l">
              <a:lnSpc>
                <a:spcPct val="90000"/>
              </a:lnSpc>
              <a:spcBef>
                <a:spcPts val="0"/>
              </a:spcBef>
              <a:spcAft>
                <a:spcPts val="0"/>
              </a:spcAft>
              <a:buClr>
                <a:srgbClr val="1C325F"/>
              </a:buClr>
              <a:buSzPts val="2600"/>
              <a:buChar char="▹"/>
              <a:defRPr sz="3466">
                <a:solidFill>
                  <a:srgbClr val="1C325F"/>
                </a:solidFill>
              </a:defRPr>
            </a:lvl2pPr>
            <a:lvl3pPr indent="-393700" lvl="2" marL="1371600" algn="l">
              <a:lnSpc>
                <a:spcPct val="90000"/>
              </a:lnSpc>
              <a:spcBef>
                <a:spcPts val="0"/>
              </a:spcBef>
              <a:spcAft>
                <a:spcPts val="0"/>
              </a:spcAft>
              <a:buClr>
                <a:srgbClr val="1C325F"/>
              </a:buClr>
              <a:buSzPts val="2600"/>
              <a:buChar char="▹"/>
              <a:defRPr sz="3466">
                <a:solidFill>
                  <a:srgbClr val="1C325F"/>
                </a:solidFill>
              </a:defRPr>
            </a:lvl3pPr>
            <a:lvl4pPr indent="-393700" lvl="3" marL="1828800" algn="l">
              <a:lnSpc>
                <a:spcPct val="90000"/>
              </a:lnSpc>
              <a:spcBef>
                <a:spcPts val="0"/>
              </a:spcBef>
              <a:spcAft>
                <a:spcPts val="0"/>
              </a:spcAft>
              <a:buClr>
                <a:srgbClr val="1C325F"/>
              </a:buClr>
              <a:buSzPts val="2600"/>
              <a:buChar char="▹"/>
              <a:defRPr sz="3466">
                <a:solidFill>
                  <a:srgbClr val="1C325F"/>
                </a:solidFill>
              </a:defRPr>
            </a:lvl4pPr>
            <a:lvl5pPr indent="-393700" lvl="4" marL="2286000" algn="l">
              <a:lnSpc>
                <a:spcPct val="90000"/>
              </a:lnSpc>
              <a:spcBef>
                <a:spcPts val="0"/>
              </a:spcBef>
              <a:spcAft>
                <a:spcPts val="0"/>
              </a:spcAft>
              <a:buClr>
                <a:srgbClr val="1C325F"/>
              </a:buClr>
              <a:buSzPts val="2600"/>
              <a:buChar char="▹"/>
              <a:defRPr sz="3466">
                <a:solidFill>
                  <a:srgbClr val="1C325F"/>
                </a:solidFill>
              </a:defRPr>
            </a:lvl5pPr>
            <a:lvl6pPr indent="-393700" lvl="5" marL="2743200" algn="l">
              <a:lnSpc>
                <a:spcPct val="90000"/>
              </a:lnSpc>
              <a:spcBef>
                <a:spcPts val="0"/>
              </a:spcBef>
              <a:spcAft>
                <a:spcPts val="0"/>
              </a:spcAft>
              <a:buClr>
                <a:srgbClr val="1C325F"/>
              </a:buClr>
              <a:buSzPts val="2600"/>
              <a:buChar char="▹"/>
              <a:defRPr sz="3466">
                <a:solidFill>
                  <a:srgbClr val="1C325F"/>
                </a:solidFill>
              </a:defRPr>
            </a:lvl6pPr>
            <a:lvl7pPr indent="-393700" lvl="6" marL="3200400" algn="l">
              <a:lnSpc>
                <a:spcPct val="90000"/>
              </a:lnSpc>
              <a:spcBef>
                <a:spcPts val="0"/>
              </a:spcBef>
              <a:spcAft>
                <a:spcPts val="0"/>
              </a:spcAft>
              <a:buClr>
                <a:srgbClr val="1C325F"/>
              </a:buClr>
              <a:buSzPts val="2600"/>
              <a:buChar char="▹"/>
              <a:defRPr sz="3466">
                <a:solidFill>
                  <a:srgbClr val="1C325F"/>
                </a:solidFill>
              </a:defRPr>
            </a:lvl7pPr>
            <a:lvl8pPr indent="-393700" lvl="7" marL="3657600" algn="l">
              <a:lnSpc>
                <a:spcPct val="90000"/>
              </a:lnSpc>
              <a:spcBef>
                <a:spcPts val="0"/>
              </a:spcBef>
              <a:spcAft>
                <a:spcPts val="0"/>
              </a:spcAft>
              <a:buClr>
                <a:srgbClr val="1C325F"/>
              </a:buClr>
              <a:buSzPts val="2600"/>
              <a:buChar char="▹"/>
              <a:defRPr sz="3466">
                <a:solidFill>
                  <a:srgbClr val="1C325F"/>
                </a:solidFill>
              </a:defRPr>
            </a:lvl8pPr>
            <a:lvl9pPr indent="-393700" lvl="8" marL="4114800" algn="l">
              <a:lnSpc>
                <a:spcPct val="90000"/>
              </a:lnSpc>
              <a:spcBef>
                <a:spcPts val="0"/>
              </a:spcBef>
              <a:spcAft>
                <a:spcPts val="0"/>
              </a:spcAft>
              <a:buClr>
                <a:srgbClr val="1C325F"/>
              </a:buClr>
              <a:buSzPts val="2600"/>
              <a:buChar char="▹"/>
              <a:defRPr sz="3466">
                <a:solidFill>
                  <a:srgbClr val="1C325F"/>
                </a:solidFill>
              </a:defRPr>
            </a:lvl9pPr>
          </a:lstStyle>
          <a:p/>
        </p:txBody>
      </p:sp>
      <p:sp>
        <p:nvSpPr>
          <p:cNvPr id="40" name="Google Shape;40;p47"/>
          <p:cNvSpPr txBox="1"/>
          <p:nvPr>
            <p:ph idx="2" type="body"/>
          </p:nvPr>
        </p:nvSpPr>
        <p:spPr>
          <a:xfrm>
            <a:off x="6673265" y="1748733"/>
            <a:ext cx="4909200" cy="4717200"/>
          </a:xfrm>
          <a:prstGeom prst="rect">
            <a:avLst/>
          </a:prstGeom>
          <a:noFill/>
          <a:ln>
            <a:noFill/>
          </a:ln>
        </p:spPr>
        <p:txBody>
          <a:bodyPr anchorCtr="0" anchor="t" bIns="91425" lIns="91425" spcFirstLastPara="1" rIns="91425" wrap="square" tIns="91425">
            <a:noAutofit/>
          </a:bodyPr>
          <a:lstStyle>
            <a:lvl1pPr indent="-393700" lvl="0" marL="457200" algn="l">
              <a:lnSpc>
                <a:spcPct val="90000"/>
              </a:lnSpc>
              <a:spcBef>
                <a:spcPts val="800"/>
              </a:spcBef>
              <a:spcAft>
                <a:spcPts val="0"/>
              </a:spcAft>
              <a:buClr>
                <a:srgbClr val="1C325F"/>
              </a:buClr>
              <a:buSzPts val="2600"/>
              <a:buChar char="▸"/>
              <a:defRPr sz="3466">
                <a:solidFill>
                  <a:srgbClr val="1C325F"/>
                </a:solidFill>
              </a:defRPr>
            </a:lvl1pPr>
            <a:lvl2pPr indent="-393700" lvl="1" marL="914400" algn="l">
              <a:lnSpc>
                <a:spcPct val="90000"/>
              </a:lnSpc>
              <a:spcBef>
                <a:spcPts val="0"/>
              </a:spcBef>
              <a:spcAft>
                <a:spcPts val="0"/>
              </a:spcAft>
              <a:buClr>
                <a:srgbClr val="1C325F"/>
              </a:buClr>
              <a:buSzPts val="2600"/>
              <a:buChar char="▹"/>
              <a:defRPr sz="3466">
                <a:solidFill>
                  <a:srgbClr val="1C325F"/>
                </a:solidFill>
              </a:defRPr>
            </a:lvl2pPr>
            <a:lvl3pPr indent="-393700" lvl="2" marL="1371600" algn="l">
              <a:lnSpc>
                <a:spcPct val="90000"/>
              </a:lnSpc>
              <a:spcBef>
                <a:spcPts val="0"/>
              </a:spcBef>
              <a:spcAft>
                <a:spcPts val="0"/>
              </a:spcAft>
              <a:buClr>
                <a:srgbClr val="1C325F"/>
              </a:buClr>
              <a:buSzPts val="2600"/>
              <a:buChar char="▹"/>
              <a:defRPr sz="3466">
                <a:solidFill>
                  <a:srgbClr val="1C325F"/>
                </a:solidFill>
              </a:defRPr>
            </a:lvl3pPr>
            <a:lvl4pPr indent="-393700" lvl="3" marL="1828800" algn="l">
              <a:lnSpc>
                <a:spcPct val="90000"/>
              </a:lnSpc>
              <a:spcBef>
                <a:spcPts val="0"/>
              </a:spcBef>
              <a:spcAft>
                <a:spcPts val="0"/>
              </a:spcAft>
              <a:buClr>
                <a:srgbClr val="1C325F"/>
              </a:buClr>
              <a:buSzPts val="2600"/>
              <a:buChar char="▹"/>
              <a:defRPr sz="3466">
                <a:solidFill>
                  <a:srgbClr val="1C325F"/>
                </a:solidFill>
              </a:defRPr>
            </a:lvl4pPr>
            <a:lvl5pPr indent="-393700" lvl="4" marL="2286000" algn="l">
              <a:lnSpc>
                <a:spcPct val="90000"/>
              </a:lnSpc>
              <a:spcBef>
                <a:spcPts val="0"/>
              </a:spcBef>
              <a:spcAft>
                <a:spcPts val="0"/>
              </a:spcAft>
              <a:buClr>
                <a:srgbClr val="1C325F"/>
              </a:buClr>
              <a:buSzPts val="2600"/>
              <a:buChar char="▹"/>
              <a:defRPr sz="3466">
                <a:solidFill>
                  <a:srgbClr val="1C325F"/>
                </a:solidFill>
              </a:defRPr>
            </a:lvl5pPr>
            <a:lvl6pPr indent="-393700" lvl="5" marL="2743200" algn="l">
              <a:lnSpc>
                <a:spcPct val="90000"/>
              </a:lnSpc>
              <a:spcBef>
                <a:spcPts val="0"/>
              </a:spcBef>
              <a:spcAft>
                <a:spcPts val="0"/>
              </a:spcAft>
              <a:buClr>
                <a:srgbClr val="1C325F"/>
              </a:buClr>
              <a:buSzPts val="2600"/>
              <a:buChar char="▹"/>
              <a:defRPr sz="3466">
                <a:solidFill>
                  <a:srgbClr val="1C325F"/>
                </a:solidFill>
              </a:defRPr>
            </a:lvl6pPr>
            <a:lvl7pPr indent="-393700" lvl="6" marL="3200400" algn="l">
              <a:lnSpc>
                <a:spcPct val="90000"/>
              </a:lnSpc>
              <a:spcBef>
                <a:spcPts val="0"/>
              </a:spcBef>
              <a:spcAft>
                <a:spcPts val="0"/>
              </a:spcAft>
              <a:buClr>
                <a:srgbClr val="1C325F"/>
              </a:buClr>
              <a:buSzPts val="2600"/>
              <a:buChar char="▹"/>
              <a:defRPr sz="3466">
                <a:solidFill>
                  <a:srgbClr val="1C325F"/>
                </a:solidFill>
              </a:defRPr>
            </a:lvl7pPr>
            <a:lvl8pPr indent="-393700" lvl="7" marL="3657600" algn="l">
              <a:lnSpc>
                <a:spcPct val="90000"/>
              </a:lnSpc>
              <a:spcBef>
                <a:spcPts val="0"/>
              </a:spcBef>
              <a:spcAft>
                <a:spcPts val="0"/>
              </a:spcAft>
              <a:buClr>
                <a:srgbClr val="1C325F"/>
              </a:buClr>
              <a:buSzPts val="2600"/>
              <a:buChar char="▹"/>
              <a:defRPr sz="3466">
                <a:solidFill>
                  <a:srgbClr val="1C325F"/>
                </a:solidFill>
              </a:defRPr>
            </a:lvl8pPr>
            <a:lvl9pPr indent="-393700" lvl="8" marL="4114800" algn="l">
              <a:lnSpc>
                <a:spcPct val="90000"/>
              </a:lnSpc>
              <a:spcBef>
                <a:spcPts val="0"/>
              </a:spcBef>
              <a:spcAft>
                <a:spcPts val="0"/>
              </a:spcAft>
              <a:buClr>
                <a:srgbClr val="1C325F"/>
              </a:buClr>
              <a:buSzPts val="2600"/>
              <a:buChar char="▹"/>
              <a:defRPr sz="3466">
                <a:solidFill>
                  <a:srgbClr val="1C325F"/>
                </a:solidFill>
              </a:defRPr>
            </a:lvl9pPr>
          </a:lstStyle>
          <a:p/>
        </p:txBody>
      </p:sp>
      <p:sp>
        <p:nvSpPr>
          <p:cNvPr id="41" name="Google Shape;41;p47"/>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 name="Shape 42"/>
        <p:cNvGrpSpPr/>
        <p:nvPr/>
      </p:nvGrpSpPr>
      <p:grpSpPr>
        <a:xfrm>
          <a:off x="0" y="0"/>
          <a:ext cx="0" cy="0"/>
          <a:chOff x="0" y="0"/>
          <a:chExt cx="0" cy="0"/>
        </a:xfrm>
      </p:grpSpPr>
      <p:sp>
        <p:nvSpPr>
          <p:cNvPr id="43" name="Google Shape;43;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 name="Google Shape;4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 name="Shape 48"/>
        <p:cNvGrpSpPr/>
        <p:nvPr/>
      </p:nvGrpSpPr>
      <p:grpSpPr>
        <a:xfrm>
          <a:off x="0" y="0"/>
          <a:ext cx="0" cy="0"/>
          <a:chOff x="0" y="0"/>
          <a:chExt cx="0" cy="0"/>
        </a:xfrm>
      </p:grpSpPr>
      <p:sp>
        <p:nvSpPr>
          <p:cNvPr id="49" name="Google Shape;49;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7" name="Google Shape;57;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5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4.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43"/>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1pPr>
            <a:lvl2pPr lvl="1"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2pPr>
            <a:lvl3pPr lvl="2"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3pPr>
            <a:lvl4pPr lvl="3"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4pPr>
            <a:lvl5pPr lvl="4"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5pPr>
            <a:lvl6pPr lvl="5"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6pPr>
            <a:lvl7pPr lvl="6"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7pPr>
            <a:lvl8pPr lvl="7"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8pPr>
            <a:lvl9pPr lvl="8" marR="0" rtl="0" algn="l">
              <a:lnSpc>
                <a:spcPct val="100000"/>
              </a:lnSpc>
              <a:spcBef>
                <a:spcPts val="0"/>
              </a:spcBef>
              <a:spcAft>
                <a:spcPts val="0"/>
              </a:spcAft>
              <a:buClr>
                <a:schemeClr val="lt1"/>
              </a:buClr>
              <a:buSzPts val="2400"/>
              <a:buFont typeface="Dosis"/>
              <a:buNone/>
              <a:defRPr b="0" i="0" sz="2400" u="none" cap="none" strike="noStrike">
                <a:solidFill>
                  <a:schemeClr val="lt1"/>
                </a:solidFill>
                <a:latin typeface="Dosis"/>
                <a:ea typeface="Dosis"/>
                <a:cs typeface="Dosis"/>
                <a:sym typeface="Dosis"/>
              </a:defRPr>
            </a:lvl9pPr>
          </a:lstStyle>
          <a:p/>
        </p:txBody>
      </p:sp>
      <p:sp>
        <p:nvSpPr>
          <p:cNvPr id="109" name="Google Shape;109;p43"/>
          <p:cNvSpPr txBox="1"/>
          <p:nvPr>
            <p:ph idx="1" type="body"/>
          </p:nvPr>
        </p:nvSpPr>
        <p:spPr>
          <a:xfrm>
            <a:off x="1473200" y="1600200"/>
            <a:ext cx="10109200" cy="4967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1C325F"/>
              </a:buClr>
              <a:buSzPts val="3000"/>
              <a:buFont typeface="Raleway"/>
              <a:buChar char="▸"/>
              <a:defRPr b="0" i="0" sz="3000" u="none" cap="none" strike="noStrike">
                <a:solidFill>
                  <a:srgbClr val="1C325F"/>
                </a:solidFill>
                <a:latin typeface="Raleway"/>
                <a:ea typeface="Raleway"/>
                <a:cs typeface="Raleway"/>
                <a:sym typeface="Raleway"/>
              </a:defRPr>
            </a:lvl1pPr>
            <a:lvl2pPr indent="-381000" lvl="1" marL="9144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2pPr>
            <a:lvl3pPr indent="-381000" lvl="2" marL="13716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3pPr>
            <a:lvl4pPr indent="-342900" lvl="3" marL="18288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4pPr>
            <a:lvl5pPr indent="-342900" lvl="4" marL="22860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5pPr>
            <a:lvl6pPr indent="-342900" lvl="5" marL="27432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6pPr>
            <a:lvl7pPr indent="-342900" lvl="6" marL="32004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7pPr>
            <a:lvl8pPr indent="-342900" lvl="7" marL="36576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8pPr>
            <a:lvl9pPr indent="-342900" lvl="8" marL="4114800" marR="0" rtl="0" algn="l">
              <a:lnSpc>
                <a:spcPct val="100000"/>
              </a:lnSpc>
              <a:spcBef>
                <a:spcPts val="0"/>
              </a:spcBef>
              <a:spcAft>
                <a:spcPts val="0"/>
              </a:spcAft>
              <a:buClr>
                <a:srgbClr val="1C325F"/>
              </a:buClr>
              <a:buSzPts val="1800"/>
              <a:buFont typeface="Raleway"/>
              <a:buChar char="▹"/>
              <a:defRPr b="0" i="0" sz="1800" u="none" cap="none" strike="noStrike">
                <a:solidFill>
                  <a:srgbClr val="1C325F"/>
                </a:solidFill>
                <a:latin typeface="Raleway"/>
                <a:ea typeface="Raleway"/>
                <a:cs typeface="Raleway"/>
                <a:sym typeface="Raleway"/>
              </a:defRPr>
            </a:lvl9pPr>
          </a:lstStyle>
          <a:p/>
        </p:txBody>
      </p:sp>
      <p:sp>
        <p:nvSpPr>
          <p:cNvPr id="110" name="Google Shape;110;p43"/>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chemeClr val="lt1"/>
              </a:buClr>
              <a:buSzPts val="1733"/>
              <a:buFont typeface="Roboto"/>
              <a:buNone/>
              <a:defRPr b="1" i="0" sz="1733"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04" name="Shape 204"/>
        <p:cNvGrpSpPr/>
        <p:nvPr/>
      </p:nvGrpSpPr>
      <p:grpSpPr>
        <a:xfrm>
          <a:off x="0" y="0"/>
          <a:ext cx="0" cy="0"/>
          <a:chOff x="0" y="0"/>
          <a:chExt cx="0" cy="0"/>
        </a:xfrm>
      </p:grpSpPr>
      <p:sp>
        <p:nvSpPr>
          <p:cNvPr id="205" name="Google Shape;205;gee2ad1161a_1_362"/>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1pPr>
            <a:lvl2pPr lvl="1"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2pPr>
            <a:lvl3pPr lvl="2"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3pPr>
            <a:lvl4pPr lvl="3"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4pPr>
            <a:lvl5pPr lvl="4"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5pPr>
            <a:lvl6pPr lvl="5"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6pPr>
            <a:lvl7pPr lvl="6"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7pPr>
            <a:lvl8pPr lvl="7"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8pPr>
            <a:lvl9pPr lvl="8" marR="0" rtl="0" algn="l">
              <a:lnSpc>
                <a:spcPct val="100000"/>
              </a:lnSpc>
              <a:spcBef>
                <a:spcPts val="0"/>
              </a:spcBef>
              <a:spcAft>
                <a:spcPts val="0"/>
              </a:spcAft>
              <a:buClr>
                <a:schemeClr val="lt1"/>
              </a:buClr>
              <a:buSzPts val="3200"/>
              <a:buFont typeface="Dosis"/>
              <a:buNone/>
              <a:defRPr b="0" i="0" sz="3200" u="none" cap="none" strike="noStrike">
                <a:solidFill>
                  <a:schemeClr val="lt1"/>
                </a:solidFill>
                <a:latin typeface="Dosis"/>
                <a:ea typeface="Dosis"/>
                <a:cs typeface="Dosis"/>
                <a:sym typeface="Dosis"/>
              </a:defRPr>
            </a:lvl9pPr>
          </a:lstStyle>
          <a:p/>
        </p:txBody>
      </p:sp>
      <p:sp>
        <p:nvSpPr>
          <p:cNvPr id="206" name="Google Shape;206;gee2ad1161a_1_362"/>
          <p:cNvSpPr txBox="1"/>
          <p:nvPr>
            <p:ph idx="1" type="body"/>
          </p:nvPr>
        </p:nvSpPr>
        <p:spPr>
          <a:xfrm>
            <a:off x="1473200" y="1600200"/>
            <a:ext cx="10109100" cy="4967700"/>
          </a:xfrm>
          <a:prstGeom prst="rect">
            <a:avLst/>
          </a:prstGeom>
          <a:noFill/>
          <a:ln>
            <a:noFill/>
          </a:ln>
        </p:spPr>
        <p:txBody>
          <a:bodyPr anchorCtr="0" anchor="t" bIns="121900" lIns="121900" spcFirstLastPara="1" rIns="121900" wrap="square" tIns="121900">
            <a:noAutofit/>
          </a:bodyPr>
          <a:lstStyle>
            <a:lvl1pPr indent="-482600" lvl="0" marL="457200" marR="0" rtl="0" algn="l">
              <a:lnSpc>
                <a:spcPct val="100000"/>
              </a:lnSpc>
              <a:spcBef>
                <a:spcPts val="800"/>
              </a:spcBef>
              <a:spcAft>
                <a:spcPts val="0"/>
              </a:spcAft>
              <a:buClr>
                <a:srgbClr val="1C325F"/>
              </a:buClr>
              <a:buSzPts val="4000"/>
              <a:buFont typeface="Raleway"/>
              <a:buChar char="▸"/>
              <a:defRPr b="0" i="0" sz="4000" u="none" cap="none" strike="noStrike">
                <a:solidFill>
                  <a:srgbClr val="1C325F"/>
                </a:solidFill>
                <a:latin typeface="Raleway"/>
                <a:ea typeface="Raleway"/>
                <a:cs typeface="Raleway"/>
                <a:sym typeface="Raleway"/>
              </a:defRPr>
            </a:lvl1pPr>
            <a:lvl2pPr indent="-431800" lvl="1" marL="914400" marR="0" rtl="0" algn="l">
              <a:lnSpc>
                <a:spcPct val="100000"/>
              </a:lnSpc>
              <a:spcBef>
                <a:spcPts val="0"/>
              </a:spcBef>
              <a:spcAft>
                <a:spcPts val="0"/>
              </a:spcAft>
              <a:buClr>
                <a:srgbClr val="1C325F"/>
              </a:buClr>
              <a:buSzPts val="3200"/>
              <a:buFont typeface="Raleway"/>
              <a:buChar char="▹"/>
              <a:defRPr b="0" i="0" sz="3200" u="none" cap="none" strike="noStrike">
                <a:solidFill>
                  <a:srgbClr val="1C325F"/>
                </a:solidFill>
                <a:latin typeface="Raleway"/>
                <a:ea typeface="Raleway"/>
                <a:cs typeface="Raleway"/>
                <a:sym typeface="Raleway"/>
              </a:defRPr>
            </a:lvl2pPr>
            <a:lvl3pPr indent="-431800" lvl="2" marL="1371600" marR="0" rtl="0" algn="l">
              <a:lnSpc>
                <a:spcPct val="100000"/>
              </a:lnSpc>
              <a:spcBef>
                <a:spcPts val="0"/>
              </a:spcBef>
              <a:spcAft>
                <a:spcPts val="0"/>
              </a:spcAft>
              <a:buClr>
                <a:srgbClr val="1C325F"/>
              </a:buClr>
              <a:buSzPts val="3200"/>
              <a:buFont typeface="Raleway"/>
              <a:buChar char="▹"/>
              <a:defRPr b="0" i="0" sz="3200" u="none" cap="none" strike="noStrike">
                <a:solidFill>
                  <a:srgbClr val="1C325F"/>
                </a:solidFill>
                <a:latin typeface="Raleway"/>
                <a:ea typeface="Raleway"/>
                <a:cs typeface="Raleway"/>
                <a:sym typeface="Raleway"/>
              </a:defRPr>
            </a:lvl3pPr>
            <a:lvl4pPr indent="-381000" lvl="3" marL="18288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4pPr>
            <a:lvl5pPr indent="-381000" lvl="4" marL="22860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5pPr>
            <a:lvl6pPr indent="-381000" lvl="5" marL="27432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6pPr>
            <a:lvl7pPr indent="-381000" lvl="6" marL="32004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7pPr>
            <a:lvl8pPr indent="-381000" lvl="7" marL="36576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8pPr>
            <a:lvl9pPr indent="-381000" lvl="8" marL="4114800" marR="0" rtl="0" algn="l">
              <a:lnSpc>
                <a:spcPct val="100000"/>
              </a:lnSpc>
              <a:spcBef>
                <a:spcPts val="0"/>
              </a:spcBef>
              <a:spcAft>
                <a:spcPts val="0"/>
              </a:spcAft>
              <a:buClr>
                <a:srgbClr val="1C325F"/>
              </a:buClr>
              <a:buSzPts val="2400"/>
              <a:buFont typeface="Raleway"/>
              <a:buChar char="▹"/>
              <a:defRPr b="0" i="0" sz="2400" u="none" cap="none" strike="noStrike">
                <a:solidFill>
                  <a:srgbClr val="1C325F"/>
                </a:solidFill>
                <a:latin typeface="Raleway"/>
                <a:ea typeface="Raleway"/>
                <a:cs typeface="Raleway"/>
                <a:sym typeface="Raleway"/>
              </a:defRPr>
            </a:lvl9pPr>
          </a:lstStyle>
          <a:p/>
        </p:txBody>
      </p:sp>
      <p:sp>
        <p:nvSpPr>
          <p:cNvPr id="207" name="Google Shape;207;gee2ad1161a_1_36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700"/>
              <a:buFont typeface="Arial"/>
              <a:buNone/>
              <a:defRPr b="1" i="0" sz="17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9.gif"/><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hyperlink" Target="https://en.wikipedia.org/wiki/Tree_structure" TargetMode="Externa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www.saucedemo.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hyperlink" Target="https://www.saucedemo.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22.png"/><Relationship Id="rId4" Type="http://schemas.openxmlformats.org/officeDocument/2006/relationships/hyperlink" Target="https://www.w3schools.com/html/html_tables.asp"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
          <p:cNvSpPr txBox="1"/>
          <p:nvPr>
            <p:ph type="ctrTitle"/>
          </p:nvPr>
        </p:nvSpPr>
        <p:spPr>
          <a:xfrm>
            <a:off x="238175" y="1048675"/>
            <a:ext cx="8187600" cy="44568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1C325F"/>
              </a:buClr>
              <a:buSzPts val="5200"/>
              <a:buFont typeface="Raleway"/>
              <a:buNone/>
            </a:pPr>
            <a:r>
              <a:rPr b="1" lang="en-US" sz="6000"/>
              <a:t>ITJuana Test Automation Bootcamp</a:t>
            </a:r>
            <a:endParaRPr b="1" sz="6000"/>
          </a:p>
        </p:txBody>
      </p:sp>
      <p:pic>
        <p:nvPicPr>
          <p:cNvPr id="297" name="Google Shape;297;p1"/>
          <p:cNvPicPr preferRelativeResize="0"/>
          <p:nvPr/>
        </p:nvPicPr>
        <p:blipFill rotWithShape="1">
          <a:blip r:embed="rId3">
            <a:alphaModFix/>
          </a:blip>
          <a:srcRect b="34007" l="0" r="0" t="33742"/>
          <a:stretch/>
        </p:blipFill>
        <p:spPr>
          <a:xfrm>
            <a:off x="8631367" y="589100"/>
            <a:ext cx="3372535" cy="10876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ee2ad1161a_1_289"/>
          <p:cNvSpPr txBox="1"/>
          <p:nvPr>
            <p:ph idx="4294967295" type="subTitle"/>
          </p:nvPr>
        </p:nvSpPr>
        <p:spPr>
          <a:xfrm>
            <a:off x="1686939" y="150923"/>
            <a:ext cx="7868400" cy="104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Clr>
                <a:srgbClr val="1C325F"/>
              </a:buClr>
              <a:buSzPts val="4000"/>
              <a:buFont typeface="Raleway"/>
              <a:buNone/>
            </a:pPr>
            <a:r>
              <a:rPr b="0" i="0" lang="en-US" sz="3200" u="none" cap="none" strike="noStrike">
                <a:solidFill>
                  <a:srgbClr val="1C325F"/>
                </a:solidFill>
                <a:latin typeface="Raleway"/>
                <a:ea typeface="Raleway"/>
                <a:cs typeface="Raleway"/>
                <a:sym typeface="Raleway"/>
              </a:rPr>
              <a:t>Test Case example (Login)</a:t>
            </a:r>
            <a:endParaRPr/>
          </a:p>
        </p:txBody>
      </p:sp>
      <p:sp>
        <p:nvSpPr>
          <p:cNvPr id="367" name="Google Shape;367;gee2ad1161a_1_289"/>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pic>
        <p:nvPicPr>
          <p:cNvPr descr="14 Custom HTML User Login Forms" id="368" name="Google Shape;368;gee2ad1161a_1_289"/>
          <p:cNvPicPr preferRelativeResize="0"/>
          <p:nvPr/>
        </p:nvPicPr>
        <p:blipFill rotWithShape="1">
          <a:blip r:embed="rId3">
            <a:alphaModFix/>
          </a:blip>
          <a:srcRect b="12917" l="24492" r="25707" t="14228"/>
          <a:stretch/>
        </p:blipFill>
        <p:spPr>
          <a:xfrm>
            <a:off x="4284209" y="911475"/>
            <a:ext cx="3406740" cy="3186265"/>
          </a:xfrm>
          <a:prstGeom prst="rect">
            <a:avLst/>
          </a:prstGeom>
          <a:noFill/>
          <a:ln>
            <a:noFill/>
          </a:ln>
        </p:spPr>
      </p:pic>
      <p:graphicFrame>
        <p:nvGraphicFramePr>
          <p:cNvPr id="369" name="Google Shape;369;gee2ad1161a_1_289"/>
          <p:cNvGraphicFramePr/>
          <p:nvPr/>
        </p:nvGraphicFramePr>
        <p:xfrm>
          <a:off x="753688" y="4705400"/>
          <a:ext cx="3000000" cy="3000000"/>
        </p:xfrm>
        <a:graphic>
          <a:graphicData uri="http://schemas.openxmlformats.org/drawingml/2006/table">
            <a:tbl>
              <a:tblPr>
                <a:noFill/>
                <a:tableStyleId>{09F146C5-8454-41EC-9B53-D886F0BD8C39}</a:tableStyleId>
              </a:tblPr>
              <a:tblGrid>
                <a:gridCol w="500075"/>
                <a:gridCol w="2922375"/>
                <a:gridCol w="2651725"/>
                <a:gridCol w="2196800"/>
                <a:gridCol w="2196800"/>
              </a:tblGrid>
              <a:tr h="220125">
                <a:tc>
                  <a:txBody>
                    <a:bodyPr/>
                    <a:lstStyle/>
                    <a:p>
                      <a:pPr indent="0" lvl="0" marL="0" marR="0" rtl="0" algn="l">
                        <a:lnSpc>
                          <a:spcPct val="100000"/>
                        </a:lnSpc>
                        <a:spcBef>
                          <a:spcPts val="0"/>
                        </a:spcBef>
                        <a:spcAft>
                          <a:spcPts val="0"/>
                        </a:spcAft>
                        <a:buNone/>
                      </a:pPr>
                      <a:r>
                        <a:rPr lang="en-US" sz="1700" u="none" cap="none" strike="noStrike"/>
                        <a:t>#</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EEEEEE"/>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700" u="none" cap="none" strike="noStrike"/>
                        <a:t>Test Case Description</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EEEEEE"/>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700" u="none" cap="none" strike="noStrike"/>
                        <a:t>Test Steps</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EEEEEE"/>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700" u="none" cap="none" strike="noStrike"/>
                        <a:t>Test Data</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EEEEEE"/>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None/>
                      </a:pPr>
                      <a:r>
                        <a:rPr lang="en-US" sz="1700" u="none" cap="none" strike="noStrike"/>
                        <a:t>Expected Result</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EEEEEE"/>
                      </a:solidFill>
                      <a:prstDash val="solid"/>
                      <a:round/>
                      <a:headEnd len="sm" w="sm" type="none"/>
                      <a:tailEnd len="sm" w="sm" type="none"/>
                    </a:lnB>
                    <a:solidFill>
                      <a:srgbClr val="F9F9F9"/>
                    </a:solidFill>
                  </a:tcPr>
                </a:tc>
              </a:tr>
              <a:tr h="1190800">
                <a:tc>
                  <a:txBody>
                    <a:bodyPr/>
                    <a:lstStyle/>
                    <a:p>
                      <a:pPr indent="0" lvl="0" marL="0" marR="0" rtl="0" algn="l">
                        <a:lnSpc>
                          <a:spcPct val="100000"/>
                        </a:lnSpc>
                        <a:spcBef>
                          <a:spcPts val="0"/>
                        </a:spcBef>
                        <a:spcAft>
                          <a:spcPts val="0"/>
                        </a:spcAft>
                        <a:buNone/>
                      </a:pPr>
                      <a:r>
                        <a:rPr lang="en-US" sz="1700" u="none" cap="none" strike="noStrike"/>
                        <a:t>1</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700" u="none" cap="none" strike="noStrike"/>
                        <a:t>Login</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450850" lvl="0" marL="457200" marR="0" rtl="0" algn="l">
                        <a:lnSpc>
                          <a:spcPct val="100000"/>
                        </a:lnSpc>
                        <a:spcBef>
                          <a:spcPts val="0"/>
                        </a:spcBef>
                        <a:spcAft>
                          <a:spcPts val="0"/>
                        </a:spcAft>
                        <a:buClr>
                          <a:srgbClr val="000000"/>
                        </a:buClr>
                        <a:buSzPts val="1700"/>
                        <a:buFont typeface="Arial"/>
                        <a:buAutoNum type="arabicParenR"/>
                      </a:pPr>
                      <a:r>
                        <a:rPr lang="en-US" sz="1700" u="none" cap="none" strike="noStrike"/>
                        <a:t>Enter Email Address</a:t>
                      </a:r>
                      <a:endParaRPr sz="1900"/>
                    </a:p>
                    <a:p>
                      <a:pPr indent="-450850" lvl="0" marL="457200" marR="0" rtl="0" algn="l">
                        <a:lnSpc>
                          <a:spcPct val="100000"/>
                        </a:lnSpc>
                        <a:spcBef>
                          <a:spcPts val="0"/>
                        </a:spcBef>
                        <a:spcAft>
                          <a:spcPts val="0"/>
                        </a:spcAft>
                        <a:buClr>
                          <a:srgbClr val="000000"/>
                        </a:buClr>
                        <a:buSzPts val="1700"/>
                        <a:buFont typeface="Arial"/>
                        <a:buAutoNum type="arabicParenR"/>
                      </a:pPr>
                      <a:r>
                        <a:rPr lang="en-US" sz="1700" u="none" cap="none" strike="noStrike"/>
                        <a:t>Enter Password</a:t>
                      </a:r>
                      <a:endParaRPr sz="1900"/>
                    </a:p>
                    <a:p>
                      <a:pPr indent="-450850" lvl="0" marL="457200" marR="0" rtl="0" algn="l">
                        <a:lnSpc>
                          <a:spcPct val="100000"/>
                        </a:lnSpc>
                        <a:spcBef>
                          <a:spcPts val="0"/>
                        </a:spcBef>
                        <a:spcAft>
                          <a:spcPts val="0"/>
                        </a:spcAft>
                        <a:buClr>
                          <a:srgbClr val="000000"/>
                        </a:buClr>
                        <a:buSzPts val="1700"/>
                        <a:buFont typeface="Arial"/>
                        <a:buAutoNum type="arabicParenR"/>
                      </a:pPr>
                      <a:r>
                        <a:rPr lang="en-US" sz="1700" u="none" cap="none" strike="noStrike"/>
                        <a:t>Click Sign in button</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700" u="none" cap="none" strike="noStrike"/>
                        <a:t>Email: user@email.com</a:t>
                      </a:r>
                      <a:endParaRPr sz="1700" u="none" cap="none" strike="noStrike"/>
                    </a:p>
                    <a:p>
                      <a:pPr indent="0" lvl="0" marL="0" marR="0" rtl="0" algn="l">
                        <a:lnSpc>
                          <a:spcPct val="100000"/>
                        </a:lnSpc>
                        <a:spcBef>
                          <a:spcPts val="0"/>
                        </a:spcBef>
                        <a:spcAft>
                          <a:spcPts val="0"/>
                        </a:spcAft>
                        <a:buNone/>
                      </a:pPr>
                      <a:r>
                        <a:rPr lang="en-US" sz="1700" u="none" cap="none" strike="noStrike"/>
                        <a:t>Password: </a:t>
                      </a:r>
                      <a:endParaRPr sz="1900"/>
                    </a:p>
                    <a:p>
                      <a:pPr indent="0" lvl="0" marL="0" marR="0" rtl="0" algn="l">
                        <a:lnSpc>
                          <a:spcPct val="100000"/>
                        </a:lnSpc>
                        <a:spcBef>
                          <a:spcPts val="0"/>
                        </a:spcBef>
                        <a:spcAft>
                          <a:spcPts val="0"/>
                        </a:spcAft>
                        <a:buNone/>
                      </a:pPr>
                      <a:r>
                        <a:rPr lang="en-US" sz="1700" u="none" cap="none" strike="noStrike"/>
                        <a:t>1234</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700" u="none" cap="none" strike="noStrike"/>
                        <a:t>User gets redirected to the main page</a:t>
                      </a:r>
                      <a:endParaRPr sz="1900"/>
                    </a:p>
                  </a:txBody>
                  <a:tcPr marT="57625" marB="57625" marR="115225" marL="115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ee2ad1161a_1_296"/>
          <p:cNvSpPr txBox="1"/>
          <p:nvPr>
            <p:ph idx="4294967295" type="subTitle"/>
          </p:nvPr>
        </p:nvSpPr>
        <p:spPr>
          <a:xfrm>
            <a:off x="1686939" y="150923"/>
            <a:ext cx="7868400" cy="104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Clr>
                <a:srgbClr val="1C325F"/>
              </a:buClr>
              <a:buSzPts val="4000"/>
              <a:buFont typeface="Raleway"/>
              <a:buNone/>
            </a:pPr>
            <a:r>
              <a:rPr b="1" i="0" lang="en-US" sz="3200" u="none" cap="none" strike="noStrike">
                <a:solidFill>
                  <a:srgbClr val="1C325F"/>
                </a:solidFill>
                <a:latin typeface="Raleway"/>
                <a:ea typeface="Raleway"/>
                <a:cs typeface="Raleway"/>
                <a:sym typeface="Raleway"/>
              </a:rPr>
              <a:t>Test Scenario (Login)</a:t>
            </a:r>
            <a:endParaRPr/>
          </a:p>
        </p:txBody>
      </p:sp>
      <p:sp>
        <p:nvSpPr>
          <p:cNvPr id="375" name="Google Shape;375;gee2ad1161a_1_296"/>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
        <p:nvSpPr>
          <p:cNvPr id="376" name="Google Shape;376;gee2ad1161a_1_296"/>
          <p:cNvSpPr txBox="1"/>
          <p:nvPr/>
        </p:nvSpPr>
        <p:spPr>
          <a:xfrm>
            <a:off x="244969" y="1826852"/>
            <a:ext cx="4551600" cy="538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with right credentials</a:t>
            </a:r>
            <a:endParaRPr b="0" i="0" sz="2700" u="none" cap="none" strike="noStrike">
              <a:solidFill>
                <a:srgbClr val="1C325F"/>
              </a:solidFill>
              <a:latin typeface="Raleway"/>
              <a:ea typeface="Raleway"/>
              <a:cs typeface="Raleway"/>
              <a:sym typeface="Raleway"/>
            </a:endParaRPr>
          </a:p>
        </p:txBody>
      </p:sp>
      <p:sp>
        <p:nvSpPr>
          <p:cNvPr id="377" name="Google Shape;377;gee2ad1161a_1_296"/>
          <p:cNvSpPr txBox="1"/>
          <p:nvPr/>
        </p:nvSpPr>
        <p:spPr>
          <a:xfrm>
            <a:off x="176931" y="3385557"/>
            <a:ext cx="5196900" cy="538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with wrong username</a:t>
            </a:r>
            <a:endParaRPr b="0" i="0" sz="2700" u="none" cap="none" strike="noStrike">
              <a:solidFill>
                <a:srgbClr val="1C325F"/>
              </a:solidFill>
              <a:latin typeface="Raleway"/>
              <a:ea typeface="Raleway"/>
              <a:cs typeface="Raleway"/>
              <a:sym typeface="Raleway"/>
            </a:endParaRPr>
          </a:p>
        </p:txBody>
      </p:sp>
      <p:sp>
        <p:nvSpPr>
          <p:cNvPr id="378" name="Google Shape;378;gee2ad1161a_1_296"/>
          <p:cNvSpPr txBox="1"/>
          <p:nvPr/>
        </p:nvSpPr>
        <p:spPr>
          <a:xfrm>
            <a:off x="4612073" y="5926551"/>
            <a:ext cx="4551600" cy="538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Forget password</a:t>
            </a:r>
            <a:endParaRPr b="0" i="0" sz="2700" u="none" cap="none" strike="noStrike">
              <a:solidFill>
                <a:srgbClr val="1C325F"/>
              </a:solidFill>
              <a:latin typeface="Raleway"/>
              <a:ea typeface="Raleway"/>
              <a:cs typeface="Raleway"/>
              <a:sym typeface="Raleway"/>
            </a:endParaRPr>
          </a:p>
        </p:txBody>
      </p:sp>
      <p:sp>
        <p:nvSpPr>
          <p:cNvPr id="379" name="Google Shape;379;gee2ad1161a_1_296"/>
          <p:cNvSpPr txBox="1"/>
          <p:nvPr/>
        </p:nvSpPr>
        <p:spPr>
          <a:xfrm>
            <a:off x="7938549" y="5404293"/>
            <a:ext cx="4551600" cy="538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Forget username</a:t>
            </a:r>
            <a:endParaRPr b="0" i="0" sz="2700" u="none" cap="none" strike="noStrike">
              <a:solidFill>
                <a:srgbClr val="1C325F"/>
              </a:solidFill>
              <a:latin typeface="Raleway"/>
              <a:ea typeface="Raleway"/>
              <a:cs typeface="Raleway"/>
              <a:sym typeface="Raleway"/>
            </a:endParaRPr>
          </a:p>
        </p:txBody>
      </p:sp>
      <p:sp>
        <p:nvSpPr>
          <p:cNvPr id="380" name="Google Shape;380;gee2ad1161a_1_296"/>
          <p:cNvSpPr txBox="1"/>
          <p:nvPr/>
        </p:nvSpPr>
        <p:spPr>
          <a:xfrm rot="-364851">
            <a:off x="-39200" y="5670905"/>
            <a:ext cx="5196740" cy="538525"/>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with Facebook account</a:t>
            </a:r>
            <a:endParaRPr b="0" i="0" sz="2700" u="none" cap="none" strike="noStrike">
              <a:solidFill>
                <a:srgbClr val="1C325F"/>
              </a:solidFill>
              <a:latin typeface="Raleway"/>
              <a:ea typeface="Raleway"/>
              <a:cs typeface="Raleway"/>
              <a:sym typeface="Raleway"/>
            </a:endParaRPr>
          </a:p>
        </p:txBody>
      </p:sp>
      <p:sp>
        <p:nvSpPr>
          <p:cNvPr id="381" name="Google Shape;381;gee2ad1161a_1_296"/>
          <p:cNvSpPr txBox="1"/>
          <p:nvPr/>
        </p:nvSpPr>
        <p:spPr>
          <a:xfrm rot="-684823">
            <a:off x="6565595" y="1237815"/>
            <a:ext cx="5196772" cy="538634"/>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with gmail account</a:t>
            </a:r>
            <a:endParaRPr b="0" i="0" sz="2700" u="none" cap="none" strike="noStrike">
              <a:solidFill>
                <a:srgbClr val="1C325F"/>
              </a:solidFill>
              <a:latin typeface="Raleway"/>
              <a:ea typeface="Raleway"/>
              <a:cs typeface="Raleway"/>
              <a:sym typeface="Raleway"/>
            </a:endParaRPr>
          </a:p>
        </p:txBody>
      </p:sp>
      <p:sp>
        <p:nvSpPr>
          <p:cNvPr id="382" name="Google Shape;382;gee2ad1161a_1_296"/>
          <p:cNvSpPr txBox="1"/>
          <p:nvPr/>
        </p:nvSpPr>
        <p:spPr>
          <a:xfrm>
            <a:off x="2820987" y="4088588"/>
            <a:ext cx="5196900" cy="9543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with right username but wrong password</a:t>
            </a:r>
            <a:endParaRPr b="0" i="0" sz="2700" u="none" cap="none" strike="noStrike">
              <a:solidFill>
                <a:srgbClr val="1C325F"/>
              </a:solidFill>
              <a:latin typeface="Raleway"/>
              <a:ea typeface="Raleway"/>
              <a:cs typeface="Raleway"/>
              <a:sym typeface="Raleway"/>
            </a:endParaRPr>
          </a:p>
        </p:txBody>
      </p:sp>
      <p:sp>
        <p:nvSpPr>
          <p:cNvPr id="383" name="Google Shape;383;gee2ad1161a_1_296"/>
          <p:cNvSpPr txBox="1"/>
          <p:nvPr/>
        </p:nvSpPr>
        <p:spPr>
          <a:xfrm rot="1165279">
            <a:off x="6781424" y="3789487"/>
            <a:ext cx="5196803" cy="538553"/>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2700" u="none" cap="none" strike="noStrike">
                <a:solidFill>
                  <a:srgbClr val="1C325F"/>
                </a:solidFill>
                <a:latin typeface="Raleway"/>
                <a:ea typeface="Raleway"/>
                <a:cs typeface="Raleway"/>
                <a:sym typeface="Raleway"/>
              </a:rPr>
              <a:t>Login leave fields empty</a:t>
            </a:r>
            <a:endParaRPr b="0" i="0" sz="2700" u="none" cap="none" strike="noStrike">
              <a:solidFill>
                <a:srgbClr val="1C325F"/>
              </a:solidFill>
              <a:latin typeface="Raleway"/>
              <a:ea typeface="Raleway"/>
              <a:cs typeface="Raleway"/>
              <a:sym typeface="Raleway"/>
            </a:endParaRPr>
          </a:p>
        </p:txBody>
      </p:sp>
      <p:grpSp>
        <p:nvGrpSpPr>
          <p:cNvPr id="384" name="Google Shape;384;gee2ad1161a_1_296"/>
          <p:cNvGrpSpPr/>
          <p:nvPr/>
        </p:nvGrpSpPr>
        <p:grpSpPr>
          <a:xfrm>
            <a:off x="4400354" y="2064927"/>
            <a:ext cx="2384935" cy="1800977"/>
            <a:chOff x="5233525" y="4954450"/>
            <a:chExt cx="538275" cy="516350"/>
          </a:xfrm>
        </p:grpSpPr>
        <p:sp>
          <p:nvSpPr>
            <p:cNvPr id="385" name="Google Shape;385;gee2ad1161a_1_29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86" name="Google Shape;386;gee2ad1161a_1_29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87" name="Google Shape;387;gee2ad1161a_1_29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88" name="Google Shape;388;gee2ad1161a_1_29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89" name="Google Shape;389;gee2ad1161a_1_29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0" name="Google Shape;390;gee2ad1161a_1_29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1" name="Google Shape;391;gee2ad1161a_1_296"/>
            <p:cNvSpPr/>
            <p:nvPr/>
          </p:nvSpPr>
          <p:spPr>
            <a:xfrm>
              <a:off x="5367475" y="5025075"/>
              <a:ext cx="81600" cy="105975"/>
            </a:xfrm>
            <a:custGeom>
              <a:rect b="b" l="l" r="r" t="t"/>
              <a:pathLst>
                <a:path extrusionOk="0" fill="none" h="4239" w="3264">
                  <a:moveTo>
                    <a:pt x="0" y="1"/>
                  </a:moveTo>
                  <a:lnTo>
                    <a:pt x="3264" y="4238"/>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2" name="Google Shape;392;gee2ad1161a_1_296"/>
            <p:cNvSpPr/>
            <p:nvPr/>
          </p:nvSpPr>
          <p:spPr>
            <a:xfrm>
              <a:off x="5567800" y="4999500"/>
              <a:ext cx="115100" cy="133975"/>
            </a:xfrm>
            <a:custGeom>
              <a:rect b="b" l="l" r="r" t="t"/>
              <a:pathLst>
                <a:path extrusionOk="0" fill="none" h="5359" w="4604">
                  <a:moveTo>
                    <a:pt x="0" y="5359"/>
                  </a:moveTo>
                  <a:lnTo>
                    <a:pt x="4603" y="1"/>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3" name="Google Shape;393;gee2ad1161a_1_296"/>
            <p:cNvSpPr/>
            <p:nvPr/>
          </p:nvSpPr>
          <p:spPr>
            <a:xfrm>
              <a:off x="5600075" y="5217475"/>
              <a:ext cx="127275" cy="16475"/>
            </a:xfrm>
            <a:custGeom>
              <a:rect b="b" l="l" r="r" t="t"/>
              <a:pathLst>
                <a:path extrusionOk="0" fill="none" h="659" w="5091">
                  <a:moveTo>
                    <a:pt x="5090" y="658"/>
                  </a:moveTo>
                  <a:lnTo>
                    <a:pt x="0" y="1"/>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4" name="Google Shape;394;gee2ad1161a_1_296"/>
            <p:cNvSpPr/>
            <p:nvPr/>
          </p:nvSpPr>
          <p:spPr>
            <a:xfrm>
              <a:off x="5497775" y="5299675"/>
              <a:ext cx="4900" cy="126675"/>
            </a:xfrm>
            <a:custGeom>
              <a:rect b="b" l="l" r="r" t="t"/>
              <a:pathLst>
                <a:path extrusionOk="0" fill="none" h="5067" w="196">
                  <a:moveTo>
                    <a:pt x="0" y="5067"/>
                  </a:moveTo>
                  <a:lnTo>
                    <a:pt x="195" y="1"/>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sp>
          <p:nvSpPr>
            <p:cNvPr id="395" name="Google Shape;395;gee2ad1161a_1_296"/>
            <p:cNvSpPr/>
            <p:nvPr/>
          </p:nvSpPr>
          <p:spPr>
            <a:xfrm>
              <a:off x="5277975" y="5241825"/>
              <a:ext cx="141275" cy="58500"/>
            </a:xfrm>
            <a:custGeom>
              <a:rect b="b" l="l" r="r" t="t"/>
              <a:pathLst>
                <a:path extrusionOk="0" fill="none" h="2340" w="5651">
                  <a:moveTo>
                    <a:pt x="0" y="2339"/>
                  </a:moveTo>
                  <a:lnTo>
                    <a:pt x="5651" y="1"/>
                  </a:lnTo>
                </a:path>
              </a:pathLst>
            </a:custGeom>
            <a:solidFill>
              <a:srgbClr val="355EB3"/>
            </a:solidFill>
            <a:ln cap="rnd" cmpd="sng" w="12175">
              <a:solidFill>
                <a:srgbClr val="1C325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ee2ad1161a_1_32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pic>
        <p:nvPicPr>
          <p:cNvPr descr="Dashboard Design: best practices and examples - Justinmind" id="401" name="Google Shape;401;gee2ad1161a_1_321"/>
          <p:cNvPicPr preferRelativeResize="0"/>
          <p:nvPr/>
        </p:nvPicPr>
        <p:blipFill rotWithShape="1">
          <a:blip r:embed="rId3">
            <a:alphaModFix/>
          </a:blip>
          <a:srcRect b="0" l="0" r="0" t="0"/>
          <a:stretch/>
        </p:blipFill>
        <p:spPr>
          <a:xfrm>
            <a:off x="2733600" y="1253113"/>
            <a:ext cx="6502138" cy="4351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ee2ad1161a_1_327"/>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sz="2400"/>
              <a:t>Requirement/User Story and Acceptance Criteria</a:t>
            </a:r>
            <a:endParaRPr sz="2400"/>
          </a:p>
        </p:txBody>
      </p:sp>
      <p:sp>
        <p:nvSpPr>
          <p:cNvPr id="407" name="Google Shape;407;gee2ad1161a_1_327"/>
          <p:cNvSpPr txBox="1"/>
          <p:nvPr>
            <p:ph idx="1" type="body"/>
          </p:nvPr>
        </p:nvSpPr>
        <p:spPr>
          <a:xfrm>
            <a:off x="793200" y="2817204"/>
            <a:ext cx="4455300" cy="20973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SzPts val="2700"/>
              <a:buNone/>
            </a:pPr>
            <a:r>
              <a:rPr b="1" lang="en-US"/>
              <a:t>Requirement/User story</a:t>
            </a:r>
            <a:endParaRPr b="1"/>
          </a:p>
          <a:p>
            <a:pPr indent="0" lvl="0" marL="0" rtl="0" algn="ctr">
              <a:lnSpc>
                <a:spcPct val="100000"/>
              </a:lnSpc>
              <a:spcBef>
                <a:spcPts val="800"/>
              </a:spcBef>
              <a:spcAft>
                <a:spcPts val="0"/>
              </a:spcAft>
              <a:buSzPts val="2700"/>
              <a:buNone/>
            </a:pPr>
            <a:r>
              <a:rPr lang="en-US" sz="2100"/>
              <a:t>Will define the features and behavior that the product should have. </a:t>
            </a:r>
            <a:endParaRPr sz="2100"/>
          </a:p>
        </p:txBody>
      </p:sp>
      <p:sp>
        <p:nvSpPr>
          <p:cNvPr id="408" name="Google Shape;408;gee2ad1161a_1_327"/>
          <p:cNvSpPr txBox="1"/>
          <p:nvPr>
            <p:ph idx="3" type="body"/>
          </p:nvPr>
        </p:nvSpPr>
        <p:spPr>
          <a:xfrm>
            <a:off x="6189073" y="1491011"/>
            <a:ext cx="5574900" cy="4749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SzPts val="2700"/>
              <a:buNone/>
            </a:pPr>
            <a:r>
              <a:rPr b="1" lang="en-US"/>
              <a:t>Acceptance Criteria</a:t>
            </a:r>
            <a:endParaRPr b="1"/>
          </a:p>
          <a:p>
            <a:pPr indent="0" lvl="0" marL="0" rtl="0" algn="just">
              <a:lnSpc>
                <a:spcPct val="100000"/>
              </a:lnSpc>
              <a:spcBef>
                <a:spcPts val="800"/>
              </a:spcBef>
              <a:spcAft>
                <a:spcPts val="0"/>
              </a:spcAft>
              <a:buSzPts val="2700"/>
              <a:buNone/>
            </a:pPr>
            <a:r>
              <a:rPr lang="en-US" sz="2100"/>
              <a:t>Will be found as part of the User Story or Requirement. </a:t>
            </a:r>
            <a:endParaRPr/>
          </a:p>
          <a:p>
            <a:pPr indent="0" lvl="0" marL="0" rtl="0" algn="just">
              <a:lnSpc>
                <a:spcPct val="100000"/>
              </a:lnSpc>
              <a:spcBef>
                <a:spcPts val="800"/>
              </a:spcBef>
              <a:spcAft>
                <a:spcPts val="0"/>
              </a:spcAft>
              <a:buSzPts val="2700"/>
              <a:buNone/>
            </a:pPr>
            <a:r>
              <a:rPr lang="en-US" sz="2100"/>
              <a:t>Is a measurable criteria, formulated as a set of statements, which can be either true or false. </a:t>
            </a:r>
            <a:endParaRPr/>
          </a:p>
          <a:p>
            <a:pPr indent="0" lvl="0" marL="0" rtl="0" algn="just">
              <a:lnSpc>
                <a:spcPct val="100000"/>
              </a:lnSpc>
              <a:spcBef>
                <a:spcPts val="800"/>
              </a:spcBef>
              <a:spcAft>
                <a:spcPts val="0"/>
              </a:spcAft>
              <a:buSzPts val="2700"/>
              <a:buNone/>
            </a:pPr>
            <a:r>
              <a:rPr lang="en-US" sz="2100"/>
              <a:t>They are used to check whether a requirement or user story has been implemented as expected. </a:t>
            </a:r>
            <a:endParaRPr/>
          </a:p>
          <a:p>
            <a:pPr indent="0" lvl="0" marL="0" rtl="0" algn="just">
              <a:lnSpc>
                <a:spcPct val="100000"/>
              </a:lnSpc>
              <a:spcBef>
                <a:spcPts val="800"/>
              </a:spcBef>
              <a:spcAft>
                <a:spcPts val="0"/>
              </a:spcAft>
              <a:buSzPts val="2700"/>
              <a:buNone/>
            </a:pPr>
            <a:r>
              <a:rPr lang="en-US" sz="2100"/>
              <a:t>Represent the test conditions which determine “what” to test.</a:t>
            </a:r>
            <a:endParaRPr sz="2100"/>
          </a:p>
        </p:txBody>
      </p:sp>
      <p:sp>
        <p:nvSpPr>
          <p:cNvPr id="409" name="Google Shape;409;gee2ad1161a_1_327"/>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e2ad1161a_1_334"/>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Example</a:t>
            </a:r>
            <a:endParaRPr/>
          </a:p>
        </p:txBody>
      </p:sp>
      <p:sp>
        <p:nvSpPr>
          <p:cNvPr id="415" name="Google Shape;415;gee2ad1161a_1_33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
        <p:nvSpPr>
          <p:cNvPr id="416" name="Google Shape;416;gee2ad1161a_1_334"/>
          <p:cNvSpPr txBox="1"/>
          <p:nvPr/>
        </p:nvSpPr>
        <p:spPr>
          <a:xfrm>
            <a:off x="1468515" y="1359373"/>
            <a:ext cx="10257900" cy="471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None/>
            </a:pPr>
            <a:r>
              <a:rPr b="0" i="0" lang="en-US" sz="1900" u="none" cap="none" strike="noStrike">
                <a:solidFill>
                  <a:srgbClr val="1C325F"/>
                </a:solidFill>
                <a:latin typeface="Arial"/>
                <a:ea typeface="Arial"/>
                <a:cs typeface="Arial"/>
                <a:sym typeface="Arial"/>
              </a:rPr>
              <a:t>As a user I want to be able to login into the system by different methods. </a:t>
            </a:r>
            <a:endParaRPr sz="1900"/>
          </a:p>
          <a:p>
            <a:pPr indent="0" lvl="0" marL="0" marR="0" rtl="0" algn="l">
              <a:lnSpc>
                <a:spcPct val="100000"/>
              </a:lnSpc>
              <a:spcBef>
                <a:spcPts val="800"/>
              </a:spcBef>
              <a:spcAft>
                <a:spcPts val="0"/>
              </a:spcAft>
              <a:buNone/>
            </a:pPr>
            <a:r>
              <a:t/>
            </a:r>
            <a:endParaRPr b="0" i="0" sz="1900" u="none" cap="none" strike="noStrike">
              <a:solidFill>
                <a:srgbClr val="1C325F"/>
              </a:solidFill>
              <a:latin typeface="Arial"/>
              <a:ea typeface="Arial"/>
              <a:cs typeface="Arial"/>
              <a:sym typeface="Arial"/>
            </a:endParaRPr>
          </a:p>
          <a:p>
            <a:pPr indent="-387350" lvl="0" marL="3810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1C325F"/>
                </a:solidFill>
                <a:latin typeface="Arial"/>
                <a:ea typeface="Arial"/>
                <a:cs typeface="Arial"/>
                <a:sym typeface="Arial"/>
              </a:rPr>
              <a:t>User should be able to use the @email.com account to login. </a:t>
            </a:r>
            <a:endParaRPr sz="1900"/>
          </a:p>
          <a:p>
            <a:pPr indent="-387350" lvl="0" marL="3810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1C325F"/>
                </a:solidFill>
                <a:latin typeface="Arial"/>
                <a:ea typeface="Arial"/>
                <a:cs typeface="Arial"/>
                <a:sym typeface="Arial"/>
              </a:rPr>
              <a:t>User should be able to login using a Facebook account. </a:t>
            </a:r>
            <a:endParaRPr sz="1900"/>
          </a:p>
          <a:p>
            <a:pPr indent="-387350" lvl="0" marL="3810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1C325F"/>
                </a:solidFill>
                <a:latin typeface="Arial"/>
                <a:ea typeface="Arial"/>
                <a:cs typeface="Arial"/>
                <a:sym typeface="Arial"/>
              </a:rPr>
              <a:t>User should be able to login using a Twitter account. </a:t>
            </a:r>
            <a:endParaRPr sz="1900"/>
          </a:p>
          <a:p>
            <a:pPr indent="-387350" lvl="0" marL="3810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1C325F"/>
                </a:solidFill>
                <a:latin typeface="Arial"/>
                <a:ea typeface="Arial"/>
                <a:cs typeface="Arial"/>
                <a:sym typeface="Arial"/>
              </a:rPr>
              <a:t>User should be able to login using a Gmail account. </a:t>
            </a:r>
            <a:endParaRPr sz="1900"/>
          </a:p>
          <a:p>
            <a:pPr indent="-387350" lvl="0" marL="3810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1C325F"/>
                </a:solidFill>
                <a:latin typeface="Arial"/>
                <a:ea typeface="Arial"/>
                <a:cs typeface="Arial"/>
                <a:sym typeface="Arial"/>
              </a:rPr>
              <a:t>If user type in the wrong email or password a message should be displayed “Wrong Credentials”</a:t>
            </a:r>
            <a:endParaRPr sz="1900"/>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1C325F"/>
              </a:solidFill>
              <a:latin typeface="Arial"/>
              <a:ea typeface="Arial"/>
              <a:cs typeface="Arial"/>
              <a:sym typeface="Arial"/>
            </a:endParaRPr>
          </a:p>
          <a:p>
            <a:pPr indent="-266700" lvl="0" marL="3810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ee2ad1161a_1_340"/>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How to present our test results</a:t>
            </a:r>
            <a:endParaRPr/>
          </a:p>
        </p:txBody>
      </p:sp>
      <p:sp>
        <p:nvSpPr>
          <p:cNvPr id="422" name="Google Shape;422;gee2ad1161a_1_340"/>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pic>
        <p:nvPicPr>
          <p:cNvPr descr="A picture containing rectangle&#10;&#10;Description automatically generated" id="423" name="Google Shape;423;gee2ad1161a_1_340"/>
          <p:cNvPicPr preferRelativeResize="0"/>
          <p:nvPr/>
        </p:nvPicPr>
        <p:blipFill rotWithShape="1">
          <a:blip r:embed="rId3">
            <a:alphaModFix/>
          </a:blip>
          <a:srcRect b="0" l="0" r="0" t="0"/>
          <a:stretch/>
        </p:blipFill>
        <p:spPr>
          <a:xfrm>
            <a:off x="2496949" y="1649277"/>
            <a:ext cx="8128000" cy="457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ee2ad1161a_1_346"/>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Test run</a:t>
            </a:r>
            <a:endParaRPr/>
          </a:p>
        </p:txBody>
      </p:sp>
      <p:sp>
        <p:nvSpPr>
          <p:cNvPr id="429" name="Google Shape;429;gee2ad1161a_1_346"/>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
        <p:nvSpPr>
          <p:cNvPr id="430" name="Google Shape;430;gee2ad1161a_1_346"/>
          <p:cNvSpPr txBox="1"/>
          <p:nvPr/>
        </p:nvSpPr>
        <p:spPr>
          <a:xfrm>
            <a:off x="588945" y="1816493"/>
            <a:ext cx="4455300" cy="115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800"/>
              </a:spcBef>
              <a:spcAft>
                <a:spcPts val="0"/>
              </a:spcAft>
              <a:buNone/>
            </a:pPr>
            <a:r>
              <a:rPr b="1" i="0" lang="en-US" sz="1900" u="none" cap="none" strike="noStrike">
                <a:solidFill>
                  <a:srgbClr val="1C325F"/>
                </a:solidFill>
                <a:latin typeface="Arial"/>
                <a:ea typeface="Arial"/>
                <a:cs typeface="Arial"/>
                <a:sym typeface="Arial"/>
              </a:rPr>
              <a:t>Scenario #1</a:t>
            </a:r>
            <a:endParaRPr sz="1900"/>
          </a:p>
          <a:p>
            <a:pPr indent="0" lvl="0" marL="0" marR="0" rtl="0" algn="ctr">
              <a:lnSpc>
                <a:spcPct val="100000"/>
              </a:lnSpc>
              <a:spcBef>
                <a:spcPts val="800"/>
              </a:spcBef>
              <a:spcAft>
                <a:spcPts val="0"/>
              </a:spcAft>
              <a:buNone/>
            </a:pPr>
            <a:r>
              <a:rPr b="0" i="0" lang="en-US" sz="2100" u="none" cap="none" strike="noStrike">
                <a:solidFill>
                  <a:srgbClr val="1C325F"/>
                </a:solidFill>
                <a:latin typeface="Arial"/>
                <a:ea typeface="Arial"/>
                <a:cs typeface="Arial"/>
                <a:sym typeface="Arial"/>
              </a:rPr>
              <a:t>Requirement changes</a:t>
            </a:r>
            <a:endParaRPr sz="1900"/>
          </a:p>
        </p:txBody>
      </p:sp>
      <p:sp>
        <p:nvSpPr>
          <p:cNvPr id="431" name="Google Shape;431;gee2ad1161a_1_346"/>
          <p:cNvSpPr txBox="1"/>
          <p:nvPr/>
        </p:nvSpPr>
        <p:spPr>
          <a:xfrm>
            <a:off x="6757793" y="4566814"/>
            <a:ext cx="4455300" cy="115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800"/>
              </a:spcBef>
              <a:spcAft>
                <a:spcPts val="0"/>
              </a:spcAft>
              <a:buNone/>
            </a:pPr>
            <a:r>
              <a:rPr b="1" i="0" lang="en-US" sz="1900" u="none" cap="none" strike="noStrike">
                <a:solidFill>
                  <a:srgbClr val="1C325F"/>
                </a:solidFill>
                <a:latin typeface="Arial"/>
                <a:ea typeface="Arial"/>
                <a:cs typeface="Arial"/>
                <a:sym typeface="Arial"/>
              </a:rPr>
              <a:t>Scenario #2</a:t>
            </a:r>
            <a:endParaRPr sz="1900"/>
          </a:p>
          <a:p>
            <a:pPr indent="0" lvl="0" marL="0" marR="0" rtl="0" algn="ctr">
              <a:lnSpc>
                <a:spcPct val="100000"/>
              </a:lnSpc>
              <a:spcBef>
                <a:spcPts val="800"/>
              </a:spcBef>
              <a:spcAft>
                <a:spcPts val="0"/>
              </a:spcAft>
              <a:buNone/>
            </a:pPr>
            <a:r>
              <a:rPr b="0" i="0" lang="en-US" sz="2100" u="none" cap="none" strike="noStrike">
                <a:solidFill>
                  <a:srgbClr val="1C325F"/>
                </a:solidFill>
                <a:latin typeface="Arial"/>
                <a:ea typeface="Arial"/>
                <a:cs typeface="Arial"/>
                <a:sym typeface="Arial"/>
              </a:rPr>
              <a:t>Developer’s new implementation</a:t>
            </a:r>
            <a:endParaRPr sz="1900"/>
          </a:p>
        </p:txBody>
      </p:sp>
      <p:pic>
        <p:nvPicPr>
          <p:cNvPr descr="A picture containing text, sign&#10;&#10;Description automatically generated" id="432" name="Google Shape;432;gee2ad1161a_1_346"/>
          <p:cNvPicPr preferRelativeResize="0"/>
          <p:nvPr/>
        </p:nvPicPr>
        <p:blipFill rotWithShape="1">
          <a:blip r:embed="rId3">
            <a:alphaModFix/>
          </a:blip>
          <a:srcRect b="0" l="0" r="0" t="0"/>
          <a:stretch/>
        </p:blipFill>
        <p:spPr>
          <a:xfrm>
            <a:off x="865819" y="3214596"/>
            <a:ext cx="3866332" cy="2174810"/>
          </a:xfrm>
          <a:prstGeom prst="rect">
            <a:avLst/>
          </a:prstGeom>
          <a:noFill/>
          <a:ln>
            <a:noFill/>
          </a:ln>
        </p:spPr>
      </p:pic>
      <p:pic>
        <p:nvPicPr>
          <p:cNvPr descr="Graphical user interface, application&#10;&#10;Description automatically generated with medium confidence" id="433" name="Google Shape;433;gee2ad1161a_1_346"/>
          <p:cNvPicPr preferRelativeResize="0"/>
          <p:nvPr/>
        </p:nvPicPr>
        <p:blipFill rotWithShape="1">
          <a:blip r:embed="rId4">
            <a:alphaModFix/>
          </a:blip>
          <a:srcRect b="0" l="0" r="0" t="0"/>
          <a:stretch/>
        </p:blipFill>
        <p:spPr>
          <a:xfrm>
            <a:off x="7459853" y="2062420"/>
            <a:ext cx="3084459" cy="23133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ee2ad1161a_1_355"/>
          <p:cNvSpPr txBox="1"/>
          <p:nvPr>
            <p:ph idx="1" type="body"/>
          </p:nvPr>
        </p:nvSpPr>
        <p:spPr>
          <a:xfrm>
            <a:off x="1468515" y="1359373"/>
            <a:ext cx="4909200" cy="4717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SzPts val="3500"/>
              <a:buNone/>
            </a:pPr>
            <a:r>
              <a:rPr b="1" lang="en-US" sz="2700"/>
              <a:t>Manual</a:t>
            </a:r>
            <a:endParaRPr b="1" sz="2700"/>
          </a:p>
          <a:p>
            <a:pPr indent="0" lvl="0" marL="0" rtl="0" algn="l">
              <a:lnSpc>
                <a:spcPct val="100000"/>
              </a:lnSpc>
              <a:spcBef>
                <a:spcPts val="800"/>
              </a:spcBef>
              <a:spcAft>
                <a:spcPts val="0"/>
              </a:spcAft>
              <a:buSzPts val="3500"/>
              <a:buNone/>
            </a:pPr>
            <a:r>
              <a:rPr lang="en-US" sz="1900"/>
              <a:t>Tests executed by a human tester.</a:t>
            </a:r>
            <a:endParaRPr/>
          </a:p>
          <a:p>
            <a:pPr indent="0" lvl="0" marL="0" rtl="0" algn="l">
              <a:lnSpc>
                <a:spcPct val="100000"/>
              </a:lnSpc>
              <a:spcBef>
                <a:spcPts val="800"/>
              </a:spcBef>
              <a:spcAft>
                <a:spcPts val="0"/>
              </a:spcAft>
              <a:buSzPts val="3500"/>
              <a:buNone/>
            </a:pPr>
            <a:r>
              <a:t/>
            </a:r>
            <a:endParaRPr sz="1900"/>
          </a:p>
          <a:p>
            <a:pPr indent="-387350" lvl="0" marL="381000" rtl="0" algn="l">
              <a:lnSpc>
                <a:spcPct val="100000"/>
              </a:lnSpc>
              <a:spcBef>
                <a:spcPts val="800"/>
              </a:spcBef>
              <a:spcAft>
                <a:spcPts val="0"/>
              </a:spcAft>
              <a:buSzPts val="3500"/>
              <a:buFont typeface="Raleway"/>
              <a:buChar char="-"/>
            </a:pPr>
            <a:r>
              <a:rPr lang="en-US" sz="1900"/>
              <a:t>Exploratory testing is possible.</a:t>
            </a:r>
            <a:endParaRPr/>
          </a:p>
          <a:p>
            <a:pPr indent="-387350" lvl="0" marL="381000" rtl="0" algn="l">
              <a:lnSpc>
                <a:spcPct val="100000"/>
              </a:lnSpc>
              <a:spcBef>
                <a:spcPts val="800"/>
              </a:spcBef>
              <a:spcAft>
                <a:spcPts val="0"/>
              </a:spcAft>
              <a:buSzPts val="3500"/>
              <a:buFont typeface="Raleway"/>
              <a:buChar char="-"/>
            </a:pPr>
            <a:r>
              <a:rPr lang="en-US" sz="1900"/>
              <a:t>Initial investment is lower</a:t>
            </a:r>
            <a:endParaRPr/>
          </a:p>
          <a:p>
            <a:pPr indent="-387350" lvl="0" marL="381000" rtl="0" algn="l">
              <a:lnSpc>
                <a:spcPct val="100000"/>
              </a:lnSpc>
              <a:spcBef>
                <a:spcPts val="800"/>
              </a:spcBef>
              <a:spcAft>
                <a:spcPts val="0"/>
              </a:spcAft>
              <a:buSzPts val="3500"/>
              <a:buFont typeface="Raleway"/>
              <a:buChar char="-"/>
            </a:pPr>
            <a:r>
              <a:rPr lang="en-US" sz="1900"/>
              <a:t>UI changes does not affect the test execution.</a:t>
            </a:r>
            <a:endParaRPr/>
          </a:p>
          <a:p>
            <a:pPr indent="-387350" lvl="0" marL="381000" rtl="0" algn="l">
              <a:lnSpc>
                <a:spcPct val="100000"/>
              </a:lnSpc>
              <a:spcBef>
                <a:spcPts val="800"/>
              </a:spcBef>
              <a:spcAft>
                <a:spcPts val="0"/>
              </a:spcAft>
              <a:buSzPts val="3500"/>
              <a:buFont typeface="Raleway"/>
              <a:buChar char="-"/>
            </a:pPr>
            <a:r>
              <a:rPr lang="en-US" sz="1900"/>
              <a:t>Allows Human observation.</a:t>
            </a:r>
            <a:endParaRPr/>
          </a:p>
          <a:p>
            <a:pPr indent="-387350" lvl="0" marL="381000" rtl="0" algn="l">
              <a:lnSpc>
                <a:spcPct val="100000"/>
              </a:lnSpc>
              <a:spcBef>
                <a:spcPts val="800"/>
              </a:spcBef>
              <a:spcAft>
                <a:spcPts val="0"/>
              </a:spcAft>
              <a:buSzPts val="3500"/>
              <a:buFont typeface="Raleway"/>
              <a:buChar char="-"/>
            </a:pPr>
            <a:r>
              <a:rPr lang="en-US" sz="1900"/>
              <a:t>No need for programming experience.</a:t>
            </a:r>
            <a:endParaRPr/>
          </a:p>
          <a:p>
            <a:pPr indent="-165100" lvl="0" marL="381000" rtl="0" algn="l">
              <a:lnSpc>
                <a:spcPct val="100000"/>
              </a:lnSpc>
              <a:spcBef>
                <a:spcPts val="800"/>
              </a:spcBef>
              <a:spcAft>
                <a:spcPts val="0"/>
              </a:spcAft>
              <a:buSzPts val="3500"/>
              <a:buFont typeface="Raleway"/>
              <a:buNone/>
            </a:pPr>
            <a:r>
              <a:t/>
            </a:r>
            <a:endParaRPr sz="1900"/>
          </a:p>
          <a:p>
            <a:pPr indent="0" lvl="0" marL="0" rtl="0" algn="l">
              <a:lnSpc>
                <a:spcPct val="100000"/>
              </a:lnSpc>
              <a:spcBef>
                <a:spcPts val="800"/>
              </a:spcBef>
              <a:spcAft>
                <a:spcPts val="0"/>
              </a:spcAft>
              <a:buSzPts val="3500"/>
              <a:buNone/>
            </a:pPr>
            <a:r>
              <a:t/>
            </a:r>
            <a:endParaRPr sz="1900"/>
          </a:p>
        </p:txBody>
      </p:sp>
      <p:sp>
        <p:nvSpPr>
          <p:cNvPr id="439" name="Google Shape;439;gee2ad1161a_1_355"/>
          <p:cNvSpPr txBox="1"/>
          <p:nvPr>
            <p:ph type="title"/>
          </p:nvPr>
        </p:nvSpPr>
        <p:spPr>
          <a:xfrm>
            <a:off x="1468515" y="363800"/>
            <a:ext cx="100992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Manual Testing Vs Automated Testing</a:t>
            </a:r>
            <a:endParaRPr/>
          </a:p>
        </p:txBody>
      </p:sp>
      <p:sp>
        <p:nvSpPr>
          <p:cNvPr id="440" name="Google Shape;440;gee2ad1161a_1_355"/>
          <p:cNvSpPr txBox="1"/>
          <p:nvPr>
            <p:ph idx="2" type="body"/>
          </p:nvPr>
        </p:nvSpPr>
        <p:spPr>
          <a:xfrm>
            <a:off x="6658515" y="1359373"/>
            <a:ext cx="4909200" cy="4717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800"/>
              </a:spcBef>
              <a:spcAft>
                <a:spcPts val="0"/>
              </a:spcAft>
              <a:buSzPts val="3500"/>
              <a:buNone/>
            </a:pPr>
            <a:r>
              <a:rPr b="1" lang="en-US" sz="2400"/>
              <a:t>Automated</a:t>
            </a:r>
            <a:endParaRPr b="1"/>
          </a:p>
          <a:p>
            <a:pPr indent="0" lvl="0" marL="0" rtl="0" algn="l">
              <a:lnSpc>
                <a:spcPct val="100000"/>
              </a:lnSpc>
              <a:spcBef>
                <a:spcPts val="800"/>
              </a:spcBef>
              <a:spcAft>
                <a:spcPts val="0"/>
              </a:spcAft>
              <a:buSzPts val="3500"/>
              <a:buNone/>
            </a:pPr>
            <a:r>
              <a:rPr lang="en-US" sz="1900"/>
              <a:t>Tests executed by an automation tool.</a:t>
            </a:r>
            <a:endParaRPr/>
          </a:p>
          <a:p>
            <a:pPr indent="0" lvl="0" marL="0" rtl="0" algn="l">
              <a:lnSpc>
                <a:spcPct val="100000"/>
              </a:lnSpc>
              <a:spcBef>
                <a:spcPts val="800"/>
              </a:spcBef>
              <a:spcAft>
                <a:spcPts val="0"/>
              </a:spcAft>
              <a:buSzPts val="3500"/>
              <a:buNone/>
            </a:pPr>
            <a:r>
              <a:t/>
            </a:r>
            <a:endParaRPr sz="1900"/>
          </a:p>
          <a:p>
            <a:pPr indent="-387350" lvl="0" marL="381000" rtl="0" algn="l">
              <a:lnSpc>
                <a:spcPct val="100000"/>
              </a:lnSpc>
              <a:spcBef>
                <a:spcPts val="800"/>
              </a:spcBef>
              <a:spcAft>
                <a:spcPts val="0"/>
              </a:spcAft>
              <a:buSzPts val="3500"/>
              <a:buFont typeface="Raleway"/>
              <a:buChar char="-"/>
            </a:pPr>
            <a:r>
              <a:rPr lang="en-US" sz="1900"/>
              <a:t>Execution takes less time.</a:t>
            </a:r>
            <a:endParaRPr/>
          </a:p>
          <a:p>
            <a:pPr indent="-387350" lvl="0" marL="381000" rtl="0" algn="l">
              <a:lnSpc>
                <a:spcPct val="100000"/>
              </a:lnSpc>
              <a:spcBef>
                <a:spcPts val="800"/>
              </a:spcBef>
              <a:spcAft>
                <a:spcPts val="0"/>
              </a:spcAft>
              <a:buSzPts val="3500"/>
              <a:buFont typeface="Raleway"/>
              <a:buChar char="-"/>
            </a:pPr>
            <a:r>
              <a:rPr lang="en-US" sz="1900"/>
              <a:t>It is reliable, does not cause testing fatigue. </a:t>
            </a:r>
            <a:endParaRPr/>
          </a:p>
          <a:p>
            <a:pPr indent="-387350" lvl="0" marL="381000" rtl="0" algn="l">
              <a:lnSpc>
                <a:spcPct val="100000"/>
              </a:lnSpc>
              <a:spcBef>
                <a:spcPts val="800"/>
              </a:spcBef>
              <a:spcAft>
                <a:spcPts val="0"/>
              </a:spcAft>
              <a:buSzPts val="3500"/>
              <a:buFont typeface="Raleway"/>
              <a:buChar char="-"/>
            </a:pPr>
            <a:r>
              <a:rPr lang="en-US" sz="1900"/>
              <a:t>Can be run in parallel and on different devices, OS, browsers.  </a:t>
            </a:r>
            <a:endParaRPr/>
          </a:p>
          <a:p>
            <a:pPr indent="-387350" lvl="0" marL="381000" rtl="0" algn="l">
              <a:lnSpc>
                <a:spcPct val="100000"/>
              </a:lnSpc>
              <a:spcBef>
                <a:spcPts val="800"/>
              </a:spcBef>
              <a:spcAft>
                <a:spcPts val="0"/>
              </a:spcAft>
              <a:buSzPts val="3500"/>
              <a:buFont typeface="Raleway"/>
              <a:buChar char="-"/>
            </a:pPr>
            <a:r>
              <a:rPr lang="en-US" sz="1900"/>
              <a:t>Can run at anytime. </a:t>
            </a:r>
            <a:endParaRPr/>
          </a:p>
          <a:p>
            <a:pPr indent="-387350" lvl="0" marL="381000" rtl="0" algn="l">
              <a:lnSpc>
                <a:spcPct val="100000"/>
              </a:lnSpc>
              <a:spcBef>
                <a:spcPts val="800"/>
              </a:spcBef>
              <a:spcAft>
                <a:spcPts val="0"/>
              </a:spcAft>
              <a:buSzPts val="3500"/>
              <a:buFont typeface="Raleway"/>
              <a:buChar char="-"/>
            </a:pPr>
            <a:r>
              <a:rPr lang="en-US" sz="1900"/>
              <a:t>Generates an automatic test summary</a:t>
            </a:r>
            <a:endParaRPr sz="1900"/>
          </a:p>
        </p:txBody>
      </p:sp>
      <p:sp>
        <p:nvSpPr>
          <p:cNvPr id="441" name="Google Shape;441;gee2ad1161a_1_35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
          <p:cNvSpPr txBox="1"/>
          <p:nvPr>
            <p:ph type="ctrTitle"/>
          </p:nvPr>
        </p:nvSpPr>
        <p:spPr>
          <a:xfrm>
            <a:off x="1590261" y="1705838"/>
            <a:ext cx="9471991"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lt1"/>
              </a:buClr>
              <a:buSzPts val="4800"/>
              <a:buFont typeface="Raleway"/>
              <a:buNone/>
            </a:pPr>
            <a:r>
              <a:rPr lang="en-US">
                <a:solidFill>
                  <a:schemeClr val="lt1"/>
                </a:solidFill>
              </a:rPr>
              <a:t>2. Automation Testing</a:t>
            </a:r>
            <a:endParaRPr>
              <a:solidFill>
                <a:schemeClr val="lt1"/>
              </a:solidFill>
            </a:endParaRPr>
          </a:p>
        </p:txBody>
      </p:sp>
      <p:sp>
        <p:nvSpPr>
          <p:cNvPr id="447" name="Google Shape;447;p3"/>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rgbClr val="000000"/>
              </a:buClr>
              <a:buSzPts val="1700"/>
              <a:buFont typeface="Roboto"/>
              <a:buNone/>
            </a:pPr>
            <a:r>
              <a:rPr lang="en-US">
                <a:solidFill>
                  <a:srgbClr val="FFFFFF"/>
                </a:solidFill>
              </a:rPr>
              <a:t>5</a:t>
            </a:r>
            <a:endParaRPr>
              <a:solidFill>
                <a:srgbClr val="FFFFFF"/>
              </a:solidFill>
            </a:endParaRPr>
          </a:p>
        </p:txBody>
      </p:sp>
      <p:sp>
        <p:nvSpPr>
          <p:cNvPr id="453" name="Google Shape;453;p4"/>
          <p:cNvSpPr txBox="1"/>
          <p:nvPr>
            <p:ph idx="4294967295" type="ctrTitle"/>
          </p:nvPr>
        </p:nvSpPr>
        <p:spPr>
          <a:xfrm>
            <a:off x="1543719" y="859906"/>
            <a:ext cx="9823200" cy="1546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Dosis"/>
              <a:buNone/>
            </a:pPr>
            <a:r>
              <a:rPr b="0" i="0" lang="en-US" sz="5400" u="none" cap="none" strike="noStrike">
                <a:solidFill>
                  <a:srgbClr val="1C325F"/>
                </a:solidFill>
                <a:latin typeface="Raleway"/>
                <a:ea typeface="Raleway"/>
                <a:cs typeface="Raleway"/>
                <a:sym typeface="Raleway"/>
              </a:rPr>
              <a:t>What is Automation Test?</a:t>
            </a:r>
            <a:endParaRPr b="0" i="0" sz="5400" u="none" cap="none" strike="noStrike">
              <a:solidFill>
                <a:srgbClr val="1C325F"/>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ee2ad1161a_0_121"/>
          <p:cNvSpPr txBox="1"/>
          <p:nvPr>
            <p:ph idx="1" type="body"/>
          </p:nvPr>
        </p:nvSpPr>
        <p:spPr>
          <a:xfrm>
            <a:off x="1473200" y="2470668"/>
            <a:ext cx="3230700" cy="8751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a:t>Jenny Ramirez</a:t>
            </a:r>
            <a:endParaRPr/>
          </a:p>
        </p:txBody>
      </p:sp>
      <p:sp>
        <p:nvSpPr>
          <p:cNvPr id="304" name="Google Shape;304;gee2ad1161a_0_121"/>
          <p:cNvSpPr txBox="1"/>
          <p:nvPr>
            <p:ph type="title"/>
          </p:nvPr>
        </p:nvSpPr>
        <p:spPr>
          <a:xfrm>
            <a:off x="1473200" y="368100"/>
            <a:ext cx="8966100" cy="998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t>Trainers introduction</a:t>
            </a:r>
            <a:endParaRPr/>
          </a:p>
        </p:txBody>
      </p:sp>
      <p:sp>
        <p:nvSpPr>
          <p:cNvPr id="305" name="Google Shape;305;gee2ad1161a_0_121"/>
          <p:cNvSpPr txBox="1"/>
          <p:nvPr>
            <p:ph idx="2" type="body"/>
          </p:nvPr>
        </p:nvSpPr>
        <p:spPr>
          <a:xfrm>
            <a:off x="8066050" y="2470680"/>
            <a:ext cx="3230700" cy="6618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a:t>Alexis Hernandez</a:t>
            </a:r>
            <a:endParaRPr/>
          </a:p>
        </p:txBody>
      </p:sp>
      <p:sp>
        <p:nvSpPr>
          <p:cNvPr id="306" name="Google Shape;306;gee2ad1161a_0_121"/>
          <p:cNvSpPr txBox="1"/>
          <p:nvPr>
            <p:ph idx="3" type="body"/>
          </p:nvPr>
        </p:nvSpPr>
        <p:spPr>
          <a:xfrm>
            <a:off x="4835350" y="2426718"/>
            <a:ext cx="3230700" cy="7497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a:t>Oscar Valerio</a:t>
            </a:r>
            <a:endParaRPr/>
          </a:p>
        </p:txBody>
      </p:sp>
      <p:sp>
        <p:nvSpPr>
          <p:cNvPr id="307" name="Google Shape;307;gee2ad1161a_0_121"/>
          <p:cNvSpPr txBox="1"/>
          <p:nvPr>
            <p:ph idx="3" type="body"/>
          </p:nvPr>
        </p:nvSpPr>
        <p:spPr>
          <a:xfrm>
            <a:off x="6813575" y="4405343"/>
            <a:ext cx="3230700" cy="7497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a:t>Jonathan Garcia</a:t>
            </a:r>
            <a:endParaRPr/>
          </a:p>
        </p:txBody>
      </p:sp>
      <p:sp>
        <p:nvSpPr>
          <p:cNvPr id="308" name="Google Shape;308;gee2ad1161a_0_121"/>
          <p:cNvSpPr txBox="1"/>
          <p:nvPr>
            <p:ph idx="3" type="body"/>
          </p:nvPr>
        </p:nvSpPr>
        <p:spPr>
          <a:xfrm>
            <a:off x="2816075" y="4405343"/>
            <a:ext cx="3230700" cy="7497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a:t>Brian Martinez</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
          <p:cNvSpPr txBox="1"/>
          <p:nvPr>
            <p:ph idx="1" type="body"/>
          </p:nvPr>
        </p:nvSpPr>
        <p:spPr>
          <a:xfrm>
            <a:off x="1051057" y="1669220"/>
            <a:ext cx="4909200" cy="4717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600"/>
              <a:buNone/>
            </a:pPr>
            <a:r>
              <a:rPr b="1" lang="en-US"/>
              <a:t>Automation Test</a:t>
            </a:r>
            <a:endParaRPr b="1"/>
          </a:p>
          <a:p>
            <a:pPr indent="0" lvl="0" marL="0" rtl="0" algn="l">
              <a:lnSpc>
                <a:spcPct val="100000"/>
              </a:lnSpc>
              <a:spcBef>
                <a:spcPts val="800"/>
              </a:spcBef>
              <a:spcAft>
                <a:spcPts val="0"/>
              </a:spcAft>
              <a:buSzPts val="2600"/>
              <a:buNone/>
            </a:pPr>
            <a:r>
              <a:rPr lang="en-US" sz="2800"/>
              <a:t>Test automation is many things, we will define test automation as the automatic execution of functional tests, designed at least in some ways to simulate a human being executing manual tests</a:t>
            </a:r>
            <a:r>
              <a:rPr lang="en-US"/>
              <a:t>.</a:t>
            </a:r>
            <a:endParaRPr/>
          </a:p>
        </p:txBody>
      </p:sp>
      <p:sp>
        <p:nvSpPr>
          <p:cNvPr id="459" name="Google Shape;459;p5"/>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400"/>
              <a:buFont typeface="Raleway"/>
              <a:buNone/>
            </a:pPr>
            <a:r>
              <a:rPr lang="en-US"/>
              <a:t>What is Automation Test?</a:t>
            </a:r>
            <a:endParaRPr/>
          </a:p>
        </p:txBody>
      </p:sp>
      <p:sp>
        <p:nvSpPr>
          <p:cNvPr id="460" name="Google Shape;460;p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pic>
        <p:nvPicPr>
          <p:cNvPr id="461" name="Google Shape;461;p5"/>
          <p:cNvPicPr preferRelativeResize="0"/>
          <p:nvPr/>
        </p:nvPicPr>
        <p:blipFill rotWithShape="1">
          <a:blip r:embed="rId3">
            <a:alphaModFix/>
          </a:blip>
          <a:srcRect b="0" l="0" r="0" t="0"/>
          <a:stretch/>
        </p:blipFill>
        <p:spPr>
          <a:xfrm>
            <a:off x="6377700" y="2385391"/>
            <a:ext cx="5427464" cy="29553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
          <p:cNvSpPr txBox="1"/>
          <p:nvPr>
            <p:ph idx="1" type="body"/>
          </p:nvPr>
        </p:nvSpPr>
        <p:spPr>
          <a:xfrm>
            <a:off x="487017" y="1669220"/>
            <a:ext cx="5095553" cy="4717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600"/>
              <a:buNone/>
            </a:pPr>
            <a:r>
              <a:rPr b="1" lang="en-US"/>
              <a:t>Advantages</a:t>
            </a:r>
            <a:endParaRPr b="1"/>
          </a:p>
          <a:p>
            <a:pPr indent="-342900" lvl="0" marL="342900" rtl="0" algn="l">
              <a:lnSpc>
                <a:spcPct val="100000"/>
              </a:lnSpc>
              <a:spcBef>
                <a:spcPts val="800"/>
              </a:spcBef>
              <a:spcAft>
                <a:spcPts val="0"/>
              </a:spcAft>
              <a:buSzPts val="2600"/>
              <a:buChar char="▸"/>
            </a:pPr>
            <a:r>
              <a:rPr lang="en-US" sz="2000"/>
              <a:t>Performing some tests that cannot be performed at all (or easily) manually </a:t>
            </a:r>
            <a:endParaRPr/>
          </a:p>
          <a:p>
            <a:pPr indent="-342900" lvl="0" marL="342900" rtl="0" algn="l">
              <a:lnSpc>
                <a:spcPct val="100000"/>
              </a:lnSpc>
              <a:spcBef>
                <a:spcPts val="800"/>
              </a:spcBef>
              <a:spcAft>
                <a:spcPts val="0"/>
              </a:spcAft>
              <a:buSzPts val="2600"/>
              <a:buChar char="▸"/>
            </a:pPr>
            <a:r>
              <a:rPr lang="en-US" sz="2000"/>
              <a:t>Reducing the time needed for test execution</a:t>
            </a:r>
            <a:endParaRPr/>
          </a:p>
          <a:p>
            <a:pPr indent="-342900" lvl="0" marL="342900" rtl="0" algn="l">
              <a:lnSpc>
                <a:spcPct val="100000"/>
              </a:lnSpc>
              <a:spcBef>
                <a:spcPts val="800"/>
              </a:spcBef>
              <a:spcAft>
                <a:spcPts val="0"/>
              </a:spcAft>
              <a:buSzPts val="2600"/>
              <a:buChar char="▸"/>
            </a:pPr>
            <a:r>
              <a:rPr lang="en-US" sz="2000"/>
              <a:t>Increasing the frequency that some tests can be run</a:t>
            </a:r>
            <a:endParaRPr/>
          </a:p>
          <a:p>
            <a:pPr indent="-342900" lvl="0" marL="342900" rtl="0" algn="l">
              <a:lnSpc>
                <a:spcPct val="100000"/>
              </a:lnSpc>
              <a:spcBef>
                <a:spcPts val="800"/>
              </a:spcBef>
              <a:spcAft>
                <a:spcPts val="0"/>
              </a:spcAft>
              <a:buSzPts val="2600"/>
              <a:buChar char="▸"/>
            </a:pPr>
            <a:r>
              <a:rPr lang="en-US" sz="2000"/>
              <a:t>Reducing mistakes made by bored or distracted manual testers</a:t>
            </a:r>
            <a:endParaRPr/>
          </a:p>
          <a:p>
            <a:pPr indent="-342900" lvl="0" marL="342900" rtl="0" algn="l">
              <a:lnSpc>
                <a:spcPct val="100000"/>
              </a:lnSpc>
              <a:spcBef>
                <a:spcPts val="800"/>
              </a:spcBef>
              <a:spcAft>
                <a:spcPts val="0"/>
              </a:spcAft>
              <a:buSzPts val="2600"/>
              <a:buChar char="▸"/>
            </a:pPr>
            <a:r>
              <a:rPr lang="en-US" sz="2000"/>
              <a:t>Executing tests outside of normal business hours</a:t>
            </a:r>
            <a:endParaRPr/>
          </a:p>
          <a:p>
            <a:pPr indent="-342900" lvl="0" marL="342900" rtl="0" algn="l">
              <a:lnSpc>
                <a:spcPct val="100000"/>
              </a:lnSpc>
              <a:spcBef>
                <a:spcPts val="800"/>
              </a:spcBef>
              <a:spcAft>
                <a:spcPts val="0"/>
              </a:spcAft>
              <a:buSzPts val="2600"/>
              <a:buChar char="▸"/>
            </a:pPr>
            <a:r>
              <a:rPr lang="en-US" sz="2000"/>
              <a:t>Increasing confidence in the build</a:t>
            </a:r>
            <a:endParaRPr sz="6600"/>
          </a:p>
        </p:txBody>
      </p:sp>
      <p:sp>
        <p:nvSpPr>
          <p:cNvPr id="467" name="Google Shape;467;p6"/>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400"/>
              <a:buFont typeface="Raleway"/>
              <a:buNone/>
            </a:pPr>
            <a:r>
              <a:rPr lang="en-US"/>
              <a:t>Advantages and disadvantages of Automation Test?</a:t>
            </a:r>
            <a:endParaRPr/>
          </a:p>
        </p:txBody>
      </p:sp>
      <p:sp>
        <p:nvSpPr>
          <p:cNvPr id="468" name="Google Shape;468;p6"/>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
        <p:nvSpPr>
          <p:cNvPr id="469" name="Google Shape;469;p6"/>
          <p:cNvSpPr txBox="1"/>
          <p:nvPr/>
        </p:nvSpPr>
        <p:spPr>
          <a:xfrm>
            <a:off x="6609430" y="1599646"/>
            <a:ext cx="5095553" cy="471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Clr>
                <a:srgbClr val="1C325F"/>
              </a:buClr>
              <a:buSzPts val="2600"/>
              <a:buFont typeface="Raleway"/>
              <a:buNone/>
            </a:pPr>
            <a:r>
              <a:rPr b="1" i="0" lang="en-US" sz="3466" u="none" cap="none" strike="noStrike">
                <a:solidFill>
                  <a:srgbClr val="1C325F"/>
                </a:solidFill>
                <a:latin typeface="Raleway"/>
                <a:ea typeface="Raleway"/>
                <a:cs typeface="Raleway"/>
                <a:sym typeface="Raleway"/>
              </a:rPr>
              <a:t>Disadvantages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1C325F"/>
              </a:buClr>
              <a:buSzPts val="2600"/>
              <a:buFont typeface="Raleway"/>
              <a:buChar char="▸"/>
            </a:pPr>
            <a:r>
              <a:rPr b="0" i="0" lang="en-US" sz="1800" u="none" cap="none" strike="noStrike">
                <a:solidFill>
                  <a:srgbClr val="1C325F"/>
                </a:solidFill>
                <a:latin typeface="Raleway"/>
                <a:ea typeface="Raleway"/>
                <a:cs typeface="Raleway"/>
                <a:sym typeface="Raleway"/>
              </a:rPr>
              <a:t>Delays, costs, and mistakes associated with testers as they learn new technologies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1C325F"/>
              </a:buClr>
              <a:buSzPts val="2600"/>
              <a:buFont typeface="Raleway"/>
              <a:buChar char="▸"/>
            </a:pPr>
            <a:r>
              <a:rPr b="0" i="0" lang="en-US" sz="1800" u="none" cap="none" strike="noStrike">
                <a:solidFill>
                  <a:srgbClr val="1C325F"/>
                </a:solidFill>
                <a:latin typeface="Raleway"/>
                <a:ea typeface="Raleway"/>
                <a:cs typeface="Raleway"/>
                <a:sym typeface="Raleway"/>
              </a:rPr>
              <a:t>In worst cases, complexity may become overwhelming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1C325F"/>
              </a:buClr>
              <a:buSzPts val="2600"/>
              <a:buFont typeface="Raleway"/>
              <a:buChar char="▸"/>
            </a:pPr>
            <a:r>
              <a:rPr b="0" i="0" lang="en-US" sz="1800" u="none" cap="none" strike="noStrike">
                <a:solidFill>
                  <a:srgbClr val="1C325F"/>
                </a:solidFill>
                <a:latin typeface="Raleway"/>
                <a:ea typeface="Raleway"/>
                <a:cs typeface="Raleway"/>
                <a:sym typeface="Raleway"/>
              </a:rPr>
              <a:t>Considerable maintenance of tools, environments, and test assets required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1C325F"/>
              </a:buClr>
              <a:buSzPts val="2600"/>
              <a:buFont typeface="Raleway"/>
              <a:buChar char="▸"/>
            </a:pPr>
            <a:r>
              <a:rPr b="0" i="0" lang="en-US" sz="1800" u="none" cap="none" strike="noStrike">
                <a:solidFill>
                  <a:srgbClr val="1C325F"/>
                </a:solidFill>
                <a:latin typeface="Raleway"/>
                <a:ea typeface="Raleway"/>
                <a:cs typeface="Raleway"/>
                <a:sym typeface="Raleway"/>
              </a:rPr>
              <a:t>The pesticide paradox is increased when automation is used since exactly the same test is run each time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800"/>
              </a:spcBef>
              <a:spcAft>
                <a:spcPts val="0"/>
              </a:spcAft>
              <a:buClr>
                <a:srgbClr val="1C325F"/>
              </a:buClr>
              <a:buSzPts val="2600"/>
              <a:buFont typeface="Raleway"/>
              <a:buChar char="▸"/>
            </a:pPr>
            <a:r>
              <a:rPr b="0" i="0" lang="en-US" sz="1800" u="none" cap="none" strike="noStrike">
                <a:solidFill>
                  <a:srgbClr val="1C325F"/>
                </a:solidFill>
                <a:latin typeface="Raleway"/>
                <a:ea typeface="Raleway"/>
                <a:cs typeface="Raleway"/>
                <a:sym typeface="Raleway"/>
              </a:rPr>
              <a:t>Without clever programming in the automated tests, tools are literal minded and stupid;testers are not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rgbClr val="000000"/>
              </a:buClr>
              <a:buSzPts val="1700"/>
              <a:buFont typeface="Roboto"/>
              <a:buNone/>
            </a:pPr>
            <a:r>
              <a:rPr lang="en-US">
                <a:solidFill>
                  <a:srgbClr val="FFFFFF"/>
                </a:solidFill>
              </a:rPr>
              <a:t>5</a:t>
            </a:r>
            <a:endParaRPr>
              <a:solidFill>
                <a:srgbClr val="FFFFFF"/>
              </a:solidFill>
            </a:endParaRPr>
          </a:p>
        </p:txBody>
      </p:sp>
      <p:sp>
        <p:nvSpPr>
          <p:cNvPr id="475" name="Google Shape;475;p7"/>
          <p:cNvSpPr txBox="1"/>
          <p:nvPr>
            <p:ph idx="4294967295" type="ctrTitle"/>
          </p:nvPr>
        </p:nvSpPr>
        <p:spPr>
          <a:xfrm>
            <a:off x="1543719" y="859906"/>
            <a:ext cx="9823200" cy="1546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Dosis"/>
              <a:buNone/>
            </a:pPr>
            <a:r>
              <a:rPr b="0" i="0" lang="en-US" sz="5400" u="none" cap="none" strike="noStrike">
                <a:solidFill>
                  <a:srgbClr val="1C325F"/>
                </a:solidFill>
                <a:latin typeface="Raleway"/>
                <a:ea typeface="Raleway"/>
                <a:cs typeface="Raleway"/>
                <a:sym typeface="Raleway"/>
              </a:rPr>
              <a:t>Web Testing vs. Mobile Testing</a:t>
            </a:r>
            <a:endParaRPr b="0" i="0" sz="5400" u="none" cap="none" strike="noStrike">
              <a:solidFill>
                <a:srgbClr val="1C325F"/>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Web Testing vs. Mobile Testing</a:t>
            </a:r>
            <a:endParaRPr/>
          </a:p>
        </p:txBody>
      </p:sp>
      <p:sp>
        <p:nvSpPr>
          <p:cNvPr id="481" name="Google Shape;481;p8"/>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0" marL="84665" rtl="0" algn="l">
              <a:lnSpc>
                <a:spcPct val="100000"/>
              </a:lnSpc>
              <a:spcBef>
                <a:spcPts val="800"/>
              </a:spcBef>
              <a:spcAft>
                <a:spcPts val="0"/>
              </a:spcAft>
              <a:buSzPts val="2600"/>
              <a:buNone/>
            </a:pPr>
            <a:r>
              <a:rPr lang="en-US"/>
              <a:t>Web Testing</a:t>
            </a:r>
            <a:endParaRPr/>
          </a:p>
          <a:p>
            <a:pPr indent="-342900" lvl="1" marL="342900" rtl="0" algn="l">
              <a:lnSpc>
                <a:spcPct val="100000"/>
              </a:lnSpc>
              <a:spcBef>
                <a:spcPts val="800"/>
              </a:spcBef>
              <a:spcAft>
                <a:spcPts val="0"/>
              </a:spcAft>
              <a:buSzPts val="2600"/>
              <a:buFont typeface="Raleway"/>
              <a:buChar char="▸"/>
            </a:pPr>
            <a:r>
              <a:rPr lang="en-US" sz="2000"/>
              <a:t>A web application (app) is a program delivered through the internet in the form of a browser interface. Web app testing, or web testing, is a software testing practice that helps ensure the quality and functionalities of the app according to the requirements. </a:t>
            </a:r>
            <a:endParaRPr/>
          </a:p>
          <a:p>
            <a:pPr indent="-342900" lvl="1" marL="342900" rtl="0" algn="l">
              <a:lnSpc>
                <a:spcPct val="100000"/>
              </a:lnSpc>
              <a:spcBef>
                <a:spcPts val="800"/>
              </a:spcBef>
              <a:spcAft>
                <a:spcPts val="0"/>
              </a:spcAft>
              <a:buSzPts val="2600"/>
              <a:buFont typeface="Raleway"/>
              <a:buChar char="▸"/>
            </a:pPr>
            <a:r>
              <a:rPr lang="en-US" sz="2000"/>
              <a:t>There are many types of Testing Techniques that can be applied to Web Testing:</a:t>
            </a:r>
            <a:endParaRPr/>
          </a:p>
          <a:p>
            <a:pPr indent="-342900" lvl="2" marL="952484" rtl="0" algn="l">
              <a:lnSpc>
                <a:spcPct val="100000"/>
              </a:lnSpc>
              <a:spcBef>
                <a:spcPts val="800"/>
              </a:spcBef>
              <a:spcAft>
                <a:spcPts val="0"/>
              </a:spcAft>
              <a:buSzPts val="2600"/>
              <a:buFont typeface="Raleway"/>
              <a:buChar char="▸"/>
            </a:pPr>
            <a:r>
              <a:rPr lang="en-US" sz="2000"/>
              <a:t>Functionality Testing</a:t>
            </a:r>
            <a:endParaRPr/>
          </a:p>
          <a:p>
            <a:pPr indent="-342900" lvl="2" marL="952484" rtl="0" algn="l">
              <a:lnSpc>
                <a:spcPct val="100000"/>
              </a:lnSpc>
              <a:spcBef>
                <a:spcPts val="800"/>
              </a:spcBef>
              <a:spcAft>
                <a:spcPts val="0"/>
              </a:spcAft>
              <a:buSzPts val="2600"/>
              <a:buFont typeface="Raleway"/>
              <a:buChar char="▸"/>
            </a:pPr>
            <a:r>
              <a:rPr lang="en-US" sz="2000"/>
              <a:t>Interface Testing</a:t>
            </a:r>
            <a:endParaRPr/>
          </a:p>
          <a:p>
            <a:pPr indent="-342900" lvl="2" marL="952484" rtl="0" algn="l">
              <a:lnSpc>
                <a:spcPct val="100000"/>
              </a:lnSpc>
              <a:spcBef>
                <a:spcPts val="800"/>
              </a:spcBef>
              <a:spcAft>
                <a:spcPts val="0"/>
              </a:spcAft>
              <a:buSzPts val="2600"/>
              <a:buFont typeface="Raleway"/>
              <a:buChar char="▸"/>
            </a:pPr>
            <a:r>
              <a:rPr lang="en-US" sz="2000"/>
              <a:t>Compatibility Testing</a:t>
            </a:r>
            <a:endParaRPr/>
          </a:p>
          <a:p>
            <a:pPr indent="-342900" lvl="2" marL="952484" rtl="0" algn="l">
              <a:lnSpc>
                <a:spcPct val="100000"/>
              </a:lnSpc>
              <a:spcBef>
                <a:spcPts val="800"/>
              </a:spcBef>
              <a:spcAft>
                <a:spcPts val="0"/>
              </a:spcAft>
              <a:buSzPts val="2600"/>
              <a:buFont typeface="Raleway"/>
              <a:buChar char="▸"/>
            </a:pPr>
            <a:r>
              <a:rPr lang="en-US" sz="2000"/>
              <a:t>Performance Testing</a:t>
            </a:r>
            <a:endParaRPr/>
          </a:p>
        </p:txBody>
      </p:sp>
      <p:sp>
        <p:nvSpPr>
          <p:cNvPr id="482" name="Google Shape;482;p8"/>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Web Testing vs. Mobile Testing</a:t>
            </a:r>
            <a:endParaRPr/>
          </a:p>
        </p:txBody>
      </p:sp>
      <p:sp>
        <p:nvSpPr>
          <p:cNvPr id="488" name="Google Shape;488;p9"/>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0" marL="84665" rtl="0" algn="l">
              <a:lnSpc>
                <a:spcPct val="100000"/>
              </a:lnSpc>
              <a:spcBef>
                <a:spcPts val="800"/>
              </a:spcBef>
              <a:spcAft>
                <a:spcPts val="0"/>
              </a:spcAft>
              <a:buSzPts val="2600"/>
              <a:buNone/>
            </a:pPr>
            <a:r>
              <a:rPr lang="en-US"/>
              <a:t>How to Test Web Apps</a:t>
            </a:r>
            <a:endParaRPr/>
          </a:p>
          <a:p>
            <a:pPr indent="0" lvl="1" marL="0" rtl="0" algn="l">
              <a:lnSpc>
                <a:spcPct val="100000"/>
              </a:lnSpc>
              <a:spcBef>
                <a:spcPts val="800"/>
              </a:spcBef>
              <a:spcAft>
                <a:spcPts val="0"/>
              </a:spcAft>
              <a:buSzPts val="2600"/>
              <a:buNone/>
            </a:pPr>
            <a:r>
              <a:rPr lang="en-US" sz="2000"/>
              <a:t>There are a few things that need to be tested when you’re checking the app behavior:</a:t>
            </a:r>
            <a:endParaRPr/>
          </a:p>
          <a:p>
            <a:pPr indent="-342900" lvl="2" marL="952484" rtl="0" algn="l">
              <a:lnSpc>
                <a:spcPct val="100000"/>
              </a:lnSpc>
              <a:spcBef>
                <a:spcPts val="800"/>
              </a:spcBef>
              <a:spcAft>
                <a:spcPts val="0"/>
              </a:spcAft>
              <a:buSzPts val="2600"/>
              <a:buFont typeface="Raleway"/>
              <a:buChar char="▸"/>
            </a:pPr>
            <a:r>
              <a:rPr lang="en-US" sz="2000"/>
              <a:t>Test all links in your webpages are working correctly and make sure there are no broken links.</a:t>
            </a:r>
            <a:endParaRPr/>
          </a:p>
          <a:p>
            <a:pPr indent="-342900" lvl="2" marL="952484" rtl="0" algn="l">
              <a:lnSpc>
                <a:spcPct val="100000"/>
              </a:lnSpc>
              <a:spcBef>
                <a:spcPts val="800"/>
              </a:spcBef>
              <a:spcAft>
                <a:spcPts val="0"/>
              </a:spcAft>
              <a:buSzPts val="2600"/>
              <a:buFont typeface="Raleway"/>
              <a:buChar char="▸"/>
            </a:pPr>
            <a:r>
              <a:rPr lang="en-US" sz="2000"/>
              <a:t>Test Forms are working as expected</a:t>
            </a:r>
            <a:endParaRPr/>
          </a:p>
          <a:p>
            <a:pPr indent="-342900" lvl="2" marL="952484" rtl="0" algn="l">
              <a:lnSpc>
                <a:spcPct val="100000"/>
              </a:lnSpc>
              <a:spcBef>
                <a:spcPts val="800"/>
              </a:spcBef>
              <a:spcAft>
                <a:spcPts val="0"/>
              </a:spcAft>
              <a:buSzPts val="2600"/>
              <a:buFont typeface="Raleway"/>
              <a:buChar char="▸"/>
            </a:pPr>
            <a:r>
              <a:rPr lang="en-US" sz="2000"/>
              <a:t>Test Cookies are working as expected. </a:t>
            </a:r>
            <a:endParaRPr/>
          </a:p>
          <a:p>
            <a:pPr indent="-342900" lvl="2" marL="952484" rtl="0" algn="l">
              <a:lnSpc>
                <a:spcPct val="100000"/>
              </a:lnSpc>
              <a:spcBef>
                <a:spcPts val="800"/>
              </a:spcBef>
              <a:spcAft>
                <a:spcPts val="0"/>
              </a:spcAft>
              <a:buSzPts val="2600"/>
              <a:buFont typeface="Raleway"/>
              <a:buChar char="▸"/>
            </a:pPr>
            <a:r>
              <a:rPr lang="en-US" sz="2000"/>
              <a:t>Test HTML and CSS.</a:t>
            </a:r>
            <a:endParaRPr/>
          </a:p>
          <a:p>
            <a:pPr indent="-342900" lvl="2" marL="952484" rtl="0" algn="l">
              <a:lnSpc>
                <a:spcPct val="100000"/>
              </a:lnSpc>
              <a:spcBef>
                <a:spcPts val="800"/>
              </a:spcBef>
              <a:spcAft>
                <a:spcPts val="0"/>
              </a:spcAft>
              <a:buSzPts val="2600"/>
              <a:buFont typeface="Raleway"/>
              <a:buChar char="▸"/>
            </a:pPr>
            <a:r>
              <a:rPr lang="en-US" sz="2000"/>
              <a:t>Test business workflow.</a:t>
            </a:r>
            <a:endParaRPr/>
          </a:p>
          <a:p>
            <a:pPr indent="-177800" lvl="2" marL="952484" rtl="0" algn="l">
              <a:lnSpc>
                <a:spcPct val="100000"/>
              </a:lnSpc>
              <a:spcBef>
                <a:spcPts val="800"/>
              </a:spcBef>
              <a:spcAft>
                <a:spcPts val="0"/>
              </a:spcAft>
              <a:buSzPts val="2600"/>
              <a:buFont typeface="Raleway"/>
              <a:buNone/>
            </a:pPr>
            <a:r>
              <a:t/>
            </a:r>
            <a:endParaRPr sz="2000"/>
          </a:p>
        </p:txBody>
      </p:sp>
      <p:sp>
        <p:nvSpPr>
          <p:cNvPr id="489" name="Google Shape;489;p9"/>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0"/>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Web Testing vs. Mobile Testing</a:t>
            </a:r>
            <a:endParaRPr/>
          </a:p>
        </p:txBody>
      </p:sp>
      <p:sp>
        <p:nvSpPr>
          <p:cNvPr id="495" name="Google Shape;495;p10"/>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0" marL="84665" rtl="0" algn="l">
              <a:lnSpc>
                <a:spcPct val="100000"/>
              </a:lnSpc>
              <a:spcBef>
                <a:spcPts val="800"/>
              </a:spcBef>
              <a:spcAft>
                <a:spcPts val="0"/>
              </a:spcAft>
              <a:buSzPts val="2600"/>
              <a:buNone/>
            </a:pPr>
            <a:r>
              <a:rPr lang="en-US"/>
              <a:t>Mobile Testing</a:t>
            </a:r>
            <a:endParaRPr/>
          </a:p>
          <a:p>
            <a:pPr indent="-342900" lvl="1" marL="342900" rtl="0" algn="l">
              <a:lnSpc>
                <a:spcPct val="100000"/>
              </a:lnSpc>
              <a:spcBef>
                <a:spcPts val="800"/>
              </a:spcBef>
              <a:spcAft>
                <a:spcPts val="0"/>
              </a:spcAft>
              <a:buSzPts val="2600"/>
              <a:buFont typeface="Raleway"/>
              <a:buChar char="▸"/>
            </a:pPr>
            <a:r>
              <a:rPr lang="en-US" sz="2000"/>
              <a:t>There are three main types of mobile application:</a:t>
            </a:r>
            <a:endParaRPr/>
          </a:p>
          <a:p>
            <a:pPr indent="-342900" lvl="2" marL="952484" rtl="0" algn="l">
              <a:lnSpc>
                <a:spcPct val="100000"/>
              </a:lnSpc>
              <a:spcBef>
                <a:spcPts val="800"/>
              </a:spcBef>
              <a:spcAft>
                <a:spcPts val="0"/>
              </a:spcAft>
              <a:buSzPts val="2600"/>
              <a:buFont typeface="Raleway"/>
              <a:buChar char="▸"/>
            </a:pPr>
            <a:r>
              <a:rPr lang="en-US" sz="2000"/>
              <a:t>Native: They are downloaded, installed and updated from supplier stores. These apps may need testing on all supported devices</a:t>
            </a:r>
            <a:endParaRPr/>
          </a:p>
          <a:p>
            <a:pPr indent="-342900" lvl="2" marL="952484" rtl="0" algn="l">
              <a:lnSpc>
                <a:spcPct val="100000"/>
              </a:lnSpc>
              <a:spcBef>
                <a:spcPts val="800"/>
              </a:spcBef>
              <a:spcAft>
                <a:spcPts val="0"/>
              </a:spcAft>
              <a:buSzPts val="2600"/>
              <a:buFont typeface="Raleway"/>
              <a:buChar char="▸"/>
            </a:pPr>
            <a:r>
              <a:rPr lang="en-US" sz="2000"/>
              <a:t>Browser-based: These are accessed through a mobile browser and they use the typical web-development technologies and browsers,</a:t>
            </a:r>
            <a:endParaRPr/>
          </a:p>
          <a:p>
            <a:pPr indent="-342900" lvl="2" marL="952484" rtl="0" algn="l">
              <a:lnSpc>
                <a:spcPct val="100000"/>
              </a:lnSpc>
              <a:spcBef>
                <a:spcPts val="800"/>
              </a:spcBef>
              <a:spcAft>
                <a:spcPts val="0"/>
              </a:spcAft>
              <a:buSzPts val="2600"/>
              <a:buFont typeface="Raleway"/>
              <a:buChar char="▸"/>
            </a:pPr>
            <a:r>
              <a:rPr lang="en-US" sz="2000"/>
              <a:t>Hybrid: Hybrid applications are a combination of native app and web app.</a:t>
            </a:r>
            <a:endParaRPr/>
          </a:p>
        </p:txBody>
      </p:sp>
      <p:sp>
        <p:nvSpPr>
          <p:cNvPr id="496" name="Google Shape;496;p10"/>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Web Testing vs. Mobile Testing</a:t>
            </a:r>
            <a:endParaRPr/>
          </a:p>
        </p:txBody>
      </p:sp>
      <p:sp>
        <p:nvSpPr>
          <p:cNvPr id="502" name="Google Shape;502;p11"/>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0" marL="84665" rtl="0" algn="l">
              <a:lnSpc>
                <a:spcPct val="100000"/>
              </a:lnSpc>
              <a:spcBef>
                <a:spcPts val="800"/>
              </a:spcBef>
              <a:spcAft>
                <a:spcPts val="0"/>
              </a:spcAft>
              <a:buSzPts val="2600"/>
              <a:buNone/>
            </a:pPr>
            <a:r>
              <a:rPr lang="en-US"/>
              <a:t>How to Test Mobile Apps?</a:t>
            </a:r>
            <a:endParaRPr/>
          </a:p>
          <a:p>
            <a:pPr indent="0" lvl="1" marL="0" rtl="0" algn="l">
              <a:lnSpc>
                <a:spcPct val="100000"/>
              </a:lnSpc>
              <a:spcBef>
                <a:spcPts val="800"/>
              </a:spcBef>
              <a:spcAft>
                <a:spcPts val="0"/>
              </a:spcAft>
              <a:buSzPts val="2600"/>
              <a:buNone/>
            </a:pPr>
            <a:r>
              <a:rPr lang="en-US" sz="2000"/>
              <a:t>We need to consider the following specific risks and challenges</a:t>
            </a:r>
            <a:endParaRPr/>
          </a:p>
          <a:p>
            <a:pPr indent="-342900" lvl="1" marL="342900" rtl="0" algn="l">
              <a:lnSpc>
                <a:spcPct val="100000"/>
              </a:lnSpc>
              <a:spcBef>
                <a:spcPts val="800"/>
              </a:spcBef>
              <a:spcAft>
                <a:spcPts val="0"/>
              </a:spcAft>
              <a:buSzPts val="2600"/>
              <a:buFont typeface="Raleway"/>
              <a:buChar char="▸"/>
            </a:pPr>
            <a:r>
              <a:rPr lang="en-US" sz="2000"/>
              <a:t>The variety of mobile devices with device-specific defects on some of them.</a:t>
            </a:r>
            <a:endParaRPr/>
          </a:p>
          <a:p>
            <a:pPr indent="-342900" lvl="1" marL="342900" rtl="0" algn="l">
              <a:lnSpc>
                <a:spcPct val="100000"/>
              </a:lnSpc>
              <a:spcBef>
                <a:spcPts val="800"/>
              </a:spcBef>
              <a:spcAft>
                <a:spcPts val="0"/>
              </a:spcAft>
              <a:buSzPts val="2600"/>
              <a:buFont typeface="Raleway"/>
              <a:buChar char="▸"/>
            </a:pPr>
            <a:r>
              <a:rPr lang="en-US" sz="2000"/>
              <a:t>The availability of devices in-house or via the use of external test labs.</a:t>
            </a:r>
            <a:endParaRPr/>
          </a:p>
          <a:p>
            <a:pPr indent="-342900" lvl="1" marL="342900" rtl="0" algn="l">
              <a:lnSpc>
                <a:spcPct val="100000"/>
              </a:lnSpc>
              <a:spcBef>
                <a:spcPts val="800"/>
              </a:spcBef>
              <a:spcAft>
                <a:spcPts val="0"/>
              </a:spcAft>
              <a:buSzPts val="2600"/>
              <a:buFont typeface="Raleway"/>
              <a:buChar char="▸"/>
            </a:pPr>
            <a:r>
              <a:rPr lang="en-US" sz="2000"/>
              <a:t>The introduction of new technologies, devices and/or platforms during the application life cycle.</a:t>
            </a:r>
            <a:endParaRPr/>
          </a:p>
          <a:p>
            <a:pPr indent="-342900" lvl="1" marL="342900" rtl="0" algn="l">
              <a:lnSpc>
                <a:spcPct val="100000"/>
              </a:lnSpc>
              <a:spcBef>
                <a:spcPts val="800"/>
              </a:spcBef>
              <a:spcAft>
                <a:spcPts val="0"/>
              </a:spcAft>
              <a:buSzPts val="2600"/>
              <a:buFont typeface="Raleway"/>
              <a:buChar char="▸"/>
            </a:pPr>
            <a:r>
              <a:rPr lang="en-US" sz="2000"/>
              <a:t>The installation and upgrade of the app itself via various channels, including preserving app data and preferences.</a:t>
            </a:r>
            <a:endParaRPr/>
          </a:p>
          <a:p>
            <a:pPr indent="-342900" lvl="1" marL="342900" rtl="0" algn="l">
              <a:lnSpc>
                <a:spcPct val="100000"/>
              </a:lnSpc>
              <a:spcBef>
                <a:spcPts val="800"/>
              </a:spcBef>
              <a:spcAft>
                <a:spcPts val="0"/>
              </a:spcAft>
              <a:buSzPts val="2600"/>
              <a:buFont typeface="Raleway"/>
              <a:buChar char="▸"/>
            </a:pPr>
            <a:r>
              <a:rPr lang="en-US" sz="2000"/>
              <a:t>The ability to test using the networks of various service providers.</a:t>
            </a:r>
            <a:endParaRPr/>
          </a:p>
          <a:p>
            <a:pPr indent="-342900" lvl="1" marL="342900" rtl="0" algn="l">
              <a:lnSpc>
                <a:spcPct val="100000"/>
              </a:lnSpc>
              <a:spcBef>
                <a:spcPts val="800"/>
              </a:spcBef>
              <a:spcAft>
                <a:spcPts val="0"/>
              </a:spcAft>
              <a:buSzPts val="2600"/>
              <a:buFont typeface="Raleway"/>
              <a:buChar char="▸"/>
            </a:pPr>
            <a:r>
              <a:rPr lang="en-US" sz="2000"/>
              <a:t>The use of mobile emulators, simulators and/or real devices for specific test levels and types of test</a:t>
            </a:r>
            <a:endParaRPr/>
          </a:p>
          <a:p>
            <a:pPr indent="-177800" lvl="1" marL="342900" rtl="0" algn="l">
              <a:lnSpc>
                <a:spcPct val="100000"/>
              </a:lnSpc>
              <a:spcBef>
                <a:spcPts val="800"/>
              </a:spcBef>
              <a:spcAft>
                <a:spcPts val="0"/>
              </a:spcAft>
              <a:buSzPts val="2600"/>
              <a:buFont typeface="Raleway"/>
              <a:buNone/>
            </a:pPr>
            <a:r>
              <a:t/>
            </a:r>
            <a:endParaRPr sz="2000"/>
          </a:p>
        </p:txBody>
      </p:sp>
      <p:sp>
        <p:nvSpPr>
          <p:cNvPr id="503" name="Google Shape;503;p11"/>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2"/>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Web Testing vs. Mobile Testing</a:t>
            </a:r>
            <a:endParaRPr/>
          </a:p>
        </p:txBody>
      </p:sp>
      <p:sp>
        <p:nvSpPr>
          <p:cNvPr id="509" name="Google Shape;509;p12"/>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0" marL="84665" rtl="0" algn="l">
              <a:lnSpc>
                <a:spcPct val="100000"/>
              </a:lnSpc>
              <a:spcBef>
                <a:spcPts val="800"/>
              </a:spcBef>
              <a:spcAft>
                <a:spcPts val="0"/>
              </a:spcAft>
              <a:buSzPts val="2600"/>
              <a:buNone/>
            </a:pPr>
            <a:r>
              <a:rPr lang="en-US"/>
              <a:t>Challenges Testing Mobile Apps</a:t>
            </a:r>
            <a:endParaRPr/>
          </a:p>
          <a:p>
            <a:pPr indent="-342900" lvl="1" marL="342900" rtl="0" algn="l">
              <a:lnSpc>
                <a:spcPct val="100000"/>
              </a:lnSpc>
              <a:spcBef>
                <a:spcPts val="800"/>
              </a:spcBef>
              <a:spcAft>
                <a:spcPts val="0"/>
              </a:spcAft>
              <a:buSzPts val="2600"/>
              <a:buFont typeface="Raleway"/>
              <a:buChar char="▸"/>
            </a:pPr>
            <a:r>
              <a:rPr lang="en-US" sz="2000"/>
              <a:t>Multiple OS types and versions, screen sizes and quality of display.</a:t>
            </a:r>
            <a:endParaRPr/>
          </a:p>
          <a:p>
            <a:pPr indent="-342900" lvl="1" marL="342900" rtl="0" algn="l">
              <a:lnSpc>
                <a:spcPct val="100000"/>
              </a:lnSpc>
              <a:spcBef>
                <a:spcPts val="800"/>
              </a:spcBef>
              <a:spcAft>
                <a:spcPts val="0"/>
              </a:spcAft>
              <a:buSzPts val="2600"/>
              <a:buFont typeface="Raleway"/>
              <a:buChar char="▸"/>
            </a:pPr>
            <a:r>
              <a:rPr lang="en-US" sz="2000"/>
              <a:t>Multiple network types and providers.</a:t>
            </a:r>
            <a:endParaRPr/>
          </a:p>
          <a:p>
            <a:pPr indent="-342900" lvl="1" marL="342900" rtl="0" algn="l">
              <a:lnSpc>
                <a:spcPct val="100000"/>
              </a:lnSpc>
              <a:spcBef>
                <a:spcPts val="800"/>
              </a:spcBef>
              <a:spcAft>
                <a:spcPts val="0"/>
              </a:spcAft>
              <a:buSzPts val="2600"/>
              <a:buFont typeface="Raleway"/>
              <a:buChar char="▸"/>
            </a:pPr>
            <a:r>
              <a:rPr lang="en-US" sz="2000"/>
              <a:t>Various distribution channels for apps.</a:t>
            </a:r>
            <a:endParaRPr/>
          </a:p>
          <a:p>
            <a:pPr indent="-342900" lvl="1" marL="342900" rtl="0" algn="l">
              <a:lnSpc>
                <a:spcPct val="100000"/>
              </a:lnSpc>
              <a:spcBef>
                <a:spcPts val="800"/>
              </a:spcBef>
              <a:spcAft>
                <a:spcPts val="0"/>
              </a:spcAft>
              <a:buSzPts val="2600"/>
              <a:buFont typeface="Raleway"/>
              <a:buChar char="▸"/>
            </a:pPr>
            <a:r>
              <a:rPr lang="en-US" sz="2000"/>
              <a:t>Various types of sensors and difficulty in simulating test conditions for constrained CPU and RAM resources.</a:t>
            </a:r>
            <a:endParaRPr/>
          </a:p>
          <a:p>
            <a:pPr indent="-342900" lvl="1" marL="342900" rtl="0" algn="l">
              <a:lnSpc>
                <a:spcPct val="100000"/>
              </a:lnSpc>
              <a:spcBef>
                <a:spcPts val="800"/>
              </a:spcBef>
              <a:spcAft>
                <a:spcPts val="0"/>
              </a:spcAft>
              <a:buSzPts val="2600"/>
              <a:buFont typeface="Raleway"/>
              <a:buChar char="▸"/>
            </a:pPr>
            <a:r>
              <a:rPr lang="en-US" sz="2000"/>
              <a:t>Marketplace publishing which requires additional approval cycles for publishing by marketplace owners such as Google Play or Apple App Store.</a:t>
            </a:r>
            <a:endParaRPr/>
          </a:p>
          <a:p>
            <a:pPr indent="-177800" lvl="1" marL="342900" rtl="0" algn="l">
              <a:lnSpc>
                <a:spcPct val="100000"/>
              </a:lnSpc>
              <a:spcBef>
                <a:spcPts val="800"/>
              </a:spcBef>
              <a:spcAft>
                <a:spcPts val="0"/>
              </a:spcAft>
              <a:buSzPts val="2600"/>
              <a:buFont typeface="Raleway"/>
              <a:buNone/>
            </a:pPr>
            <a:r>
              <a:t/>
            </a:r>
            <a:endParaRPr sz="2000"/>
          </a:p>
        </p:txBody>
      </p:sp>
      <p:sp>
        <p:nvSpPr>
          <p:cNvPr id="510" name="Google Shape;510;p12"/>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3"/>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rgbClr val="000000"/>
              </a:buClr>
              <a:buSzPts val="1700"/>
              <a:buFont typeface="Roboto"/>
              <a:buNone/>
            </a:pPr>
            <a:r>
              <a:rPr lang="en-US">
                <a:solidFill>
                  <a:srgbClr val="FFFFFF"/>
                </a:solidFill>
              </a:rPr>
              <a:t>5</a:t>
            </a:r>
            <a:endParaRPr>
              <a:solidFill>
                <a:srgbClr val="FFFFFF"/>
              </a:solidFill>
            </a:endParaRPr>
          </a:p>
        </p:txBody>
      </p:sp>
      <p:sp>
        <p:nvSpPr>
          <p:cNvPr id="516" name="Google Shape;516;p13"/>
          <p:cNvSpPr txBox="1"/>
          <p:nvPr>
            <p:ph idx="4294967295" type="ctrTitle"/>
          </p:nvPr>
        </p:nvSpPr>
        <p:spPr>
          <a:xfrm>
            <a:off x="1543719" y="859906"/>
            <a:ext cx="9823200" cy="15464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Dosis"/>
              <a:buNone/>
            </a:pPr>
            <a:r>
              <a:rPr b="0" i="0" lang="en-US" sz="5400" u="none" cap="none" strike="noStrike">
                <a:solidFill>
                  <a:srgbClr val="1C325F"/>
                </a:solidFill>
                <a:latin typeface="Raleway"/>
                <a:ea typeface="Raleway"/>
                <a:cs typeface="Raleway"/>
                <a:sym typeface="Raleway"/>
              </a:rPr>
              <a:t>Exploring Web Elements</a:t>
            </a:r>
            <a:endParaRPr b="0" i="0" sz="5400" u="none" cap="none" strike="noStrike">
              <a:solidFill>
                <a:srgbClr val="1C325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4"/>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Exploring Web Elements</a:t>
            </a:r>
            <a:endParaRPr/>
          </a:p>
        </p:txBody>
      </p:sp>
      <p:sp>
        <p:nvSpPr>
          <p:cNvPr id="522" name="Google Shape;522;p14"/>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1" marL="0" rtl="0" algn="l">
              <a:lnSpc>
                <a:spcPct val="100000"/>
              </a:lnSpc>
              <a:spcBef>
                <a:spcPts val="800"/>
              </a:spcBef>
              <a:spcAft>
                <a:spcPts val="0"/>
              </a:spcAft>
              <a:buSzPts val="2600"/>
              <a:buNone/>
            </a:pPr>
            <a:r>
              <a:rPr lang="en-US"/>
              <a:t>What’s HTML?</a:t>
            </a:r>
            <a:endParaRPr/>
          </a:p>
          <a:p>
            <a:pPr indent="0" lvl="1" marL="0" rtl="0" algn="l">
              <a:lnSpc>
                <a:spcPct val="100000"/>
              </a:lnSpc>
              <a:spcBef>
                <a:spcPts val="800"/>
              </a:spcBef>
              <a:spcAft>
                <a:spcPts val="0"/>
              </a:spcAft>
              <a:buSzPts val="2600"/>
              <a:buNone/>
            </a:pPr>
            <a:r>
              <a:rPr lang="en-US" sz="2000"/>
              <a:t>An HTML document is a plain text file which contains elements which specify certain contextual meanings when the document is parsed. HTML describes the structure of a web page semantically and the most important benefit to using HTML is the universal applicability of the language. </a:t>
            </a:r>
            <a:endParaRPr/>
          </a:p>
          <a:p>
            <a:pPr indent="0" lvl="1" marL="0" rtl="0" algn="l">
              <a:lnSpc>
                <a:spcPct val="100000"/>
              </a:lnSpc>
              <a:spcBef>
                <a:spcPts val="800"/>
              </a:spcBef>
              <a:spcAft>
                <a:spcPts val="0"/>
              </a:spcAft>
              <a:buSzPts val="2600"/>
              <a:buNone/>
            </a:pPr>
            <a:r>
              <a:rPr lang="en-US" sz="2000"/>
              <a:t>HTML elements are introduced and often surrounded by tags which are defined by angle brackets as seen below:</a:t>
            </a:r>
            <a:endParaRPr/>
          </a:p>
          <a:p>
            <a:pPr indent="0" lvl="1" marL="0" rtl="0" algn="l">
              <a:lnSpc>
                <a:spcPct val="100000"/>
              </a:lnSpc>
              <a:spcBef>
                <a:spcPts val="800"/>
              </a:spcBef>
              <a:spcAft>
                <a:spcPts val="0"/>
              </a:spcAft>
              <a:buSzPts val="2600"/>
              <a:buNone/>
            </a:pPr>
            <a:r>
              <a:t/>
            </a:r>
            <a:endParaRPr sz="2000"/>
          </a:p>
        </p:txBody>
      </p:sp>
      <p:sp>
        <p:nvSpPr>
          <p:cNvPr id="523" name="Google Shape;523;p1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pic>
        <p:nvPicPr>
          <p:cNvPr id="524" name="Google Shape;524;p14"/>
          <p:cNvPicPr preferRelativeResize="0"/>
          <p:nvPr/>
        </p:nvPicPr>
        <p:blipFill rotWithShape="1">
          <a:blip r:embed="rId3">
            <a:alphaModFix/>
          </a:blip>
          <a:srcRect b="0" l="0" r="0" t="0"/>
          <a:stretch/>
        </p:blipFill>
        <p:spPr>
          <a:xfrm>
            <a:off x="3901189" y="4080637"/>
            <a:ext cx="5991748" cy="22953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ee2ad1161a_1_259"/>
          <p:cNvSpPr txBox="1"/>
          <p:nvPr>
            <p:ph type="title"/>
          </p:nvPr>
        </p:nvSpPr>
        <p:spPr>
          <a:xfrm>
            <a:off x="1473200" y="3672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Agenda Day 1</a:t>
            </a:r>
            <a:endParaRPr/>
          </a:p>
        </p:txBody>
      </p:sp>
      <p:sp>
        <p:nvSpPr>
          <p:cNvPr id="314" name="Google Shape;314;gee2ad1161a_1_259"/>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graphicFrame>
        <p:nvGraphicFramePr>
          <p:cNvPr id="315" name="Google Shape;315;gee2ad1161a_1_259"/>
          <p:cNvGraphicFramePr/>
          <p:nvPr/>
        </p:nvGraphicFramePr>
        <p:xfrm>
          <a:off x="2171575" y="1490525"/>
          <a:ext cx="3000000" cy="3000000"/>
        </p:xfrm>
        <a:graphic>
          <a:graphicData uri="http://schemas.openxmlformats.org/drawingml/2006/table">
            <a:tbl>
              <a:tblPr>
                <a:noFill/>
                <a:tableStyleId>{09F146C5-8454-41EC-9B53-D886F0BD8C39}</a:tableStyleId>
              </a:tblPr>
              <a:tblGrid>
                <a:gridCol w="1389175"/>
                <a:gridCol w="1333600"/>
                <a:gridCol w="5126050"/>
              </a:tblGrid>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9:45 - 10:30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Brian</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Testing overview</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10:30 - 10:40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10:40 - 11:30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Test automation</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11:30 - 12:00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Selenium</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12:00 - 13:00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Lunch time</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13:00 - 14:30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Selenium</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14:30 - 14:40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14:40 - 16:30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Alexis</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Automating web components</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16:30 - 16:40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16:40 - 18:00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Jenny</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Automating web components</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1525">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18:00 - 18:15</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Q&amp;A and wrapping up the day</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5"/>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Exploring Web Elements</a:t>
            </a:r>
            <a:endParaRPr/>
          </a:p>
        </p:txBody>
      </p:sp>
      <p:sp>
        <p:nvSpPr>
          <p:cNvPr id="530" name="Google Shape;530;p15"/>
          <p:cNvSpPr txBox="1"/>
          <p:nvPr>
            <p:ph idx="2" type="body"/>
          </p:nvPr>
        </p:nvSpPr>
        <p:spPr>
          <a:xfrm>
            <a:off x="793199" y="1618105"/>
            <a:ext cx="10414731" cy="4717200"/>
          </a:xfrm>
          <a:prstGeom prst="rect">
            <a:avLst/>
          </a:prstGeom>
          <a:noFill/>
          <a:ln>
            <a:noFill/>
          </a:ln>
        </p:spPr>
        <p:txBody>
          <a:bodyPr anchorCtr="0" anchor="t" bIns="91425" lIns="91425" spcFirstLastPara="1" rIns="91425" wrap="square" tIns="91425">
            <a:noAutofit/>
          </a:bodyPr>
          <a:lstStyle/>
          <a:p>
            <a:pPr indent="0" lvl="1" marL="0" rtl="0" algn="l">
              <a:lnSpc>
                <a:spcPct val="100000"/>
              </a:lnSpc>
              <a:spcBef>
                <a:spcPts val="800"/>
              </a:spcBef>
              <a:spcAft>
                <a:spcPts val="0"/>
              </a:spcAft>
              <a:buSzPts val="2600"/>
              <a:buNone/>
            </a:pPr>
            <a:r>
              <a:rPr lang="en-US"/>
              <a:t>Our First HTML page (Exercise 1):</a:t>
            </a:r>
            <a:endParaRPr/>
          </a:p>
          <a:p>
            <a:pPr indent="0" lvl="1" marL="0" rtl="0" algn="l">
              <a:lnSpc>
                <a:spcPct val="100000"/>
              </a:lnSpc>
              <a:spcBef>
                <a:spcPts val="800"/>
              </a:spcBef>
              <a:spcAft>
                <a:spcPts val="0"/>
              </a:spcAft>
              <a:buSzPts val="2600"/>
              <a:buNone/>
            </a:pPr>
            <a:r>
              <a:rPr lang="en-US" sz="2000"/>
              <a:t>&lt;h1&gt; Heading tags define different levels of headers. The actual format of the text (size, boldness, font) can be specified in CSS stylesheets.</a:t>
            </a:r>
            <a:endParaRPr/>
          </a:p>
          <a:p>
            <a:pPr indent="0" lvl="1" marL="0" rtl="0" algn="l">
              <a:lnSpc>
                <a:spcPct val="100000"/>
              </a:lnSpc>
              <a:spcBef>
                <a:spcPts val="800"/>
              </a:spcBef>
              <a:spcAft>
                <a:spcPts val="0"/>
              </a:spcAft>
              <a:buSzPts val="2600"/>
              <a:buNone/>
            </a:pPr>
            <a:r>
              <a:rPr lang="en-US" sz="2000"/>
              <a:t>&lt;p&gt; Defines a paragraph</a:t>
            </a:r>
            <a:endParaRPr/>
          </a:p>
          <a:p>
            <a:pPr indent="0" lvl="1" marL="0" rtl="0" algn="l">
              <a:lnSpc>
                <a:spcPct val="100000"/>
              </a:lnSpc>
              <a:spcBef>
                <a:spcPts val="800"/>
              </a:spcBef>
              <a:spcAft>
                <a:spcPts val="0"/>
              </a:spcAft>
              <a:buSzPts val="2600"/>
              <a:buNone/>
            </a:pPr>
            <a:r>
              <a:rPr lang="en-US" sz="2000"/>
              <a:t>&lt;b&gt; Bold the text selected</a:t>
            </a:r>
            <a:endParaRPr/>
          </a:p>
          <a:p>
            <a:pPr indent="0" lvl="1" marL="0" rtl="0" algn="l">
              <a:lnSpc>
                <a:spcPct val="100000"/>
              </a:lnSpc>
              <a:spcBef>
                <a:spcPts val="800"/>
              </a:spcBef>
              <a:spcAft>
                <a:spcPts val="0"/>
              </a:spcAft>
              <a:buSzPts val="2600"/>
              <a:buNone/>
            </a:pPr>
            <a:r>
              <a:t/>
            </a:r>
            <a:endParaRPr sz="2000"/>
          </a:p>
          <a:p>
            <a:pPr indent="0" lvl="1" marL="0" rtl="0" algn="l">
              <a:lnSpc>
                <a:spcPct val="100000"/>
              </a:lnSpc>
              <a:spcBef>
                <a:spcPts val="800"/>
              </a:spcBef>
              <a:spcAft>
                <a:spcPts val="0"/>
              </a:spcAft>
              <a:buSzPts val="2600"/>
              <a:buNone/>
            </a:pPr>
            <a:r>
              <a:t/>
            </a:r>
            <a:endParaRPr sz="2000"/>
          </a:p>
          <a:p>
            <a:pPr indent="0" lvl="1" marL="0" rtl="0" algn="l">
              <a:lnSpc>
                <a:spcPct val="100000"/>
              </a:lnSpc>
              <a:spcBef>
                <a:spcPts val="800"/>
              </a:spcBef>
              <a:spcAft>
                <a:spcPts val="0"/>
              </a:spcAft>
              <a:buSzPts val="2600"/>
              <a:buNone/>
            </a:pPr>
            <a:r>
              <a:t/>
            </a:r>
            <a:endParaRPr sz="2000"/>
          </a:p>
        </p:txBody>
      </p:sp>
      <p:sp>
        <p:nvSpPr>
          <p:cNvPr id="531" name="Google Shape;531;p15"/>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6"/>
          <p:cNvSpPr txBox="1"/>
          <p:nvPr>
            <p:ph type="title"/>
          </p:nvPr>
        </p:nvSpPr>
        <p:spPr>
          <a:xfrm>
            <a:off x="1468515" y="363800"/>
            <a:ext cx="100992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Exploring Web Elements</a:t>
            </a:r>
            <a:endParaRPr/>
          </a:p>
        </p:txBody>
      </p:sp>
      <p:sp>
        <p:nvSpPr>
          <p:cNvPr id="537" name="Google Shape;537;p16"/>
          <p:cNvSpPr txBox="1"/>
          <p:nvPr>
            <p:ph idx="2" type="body"/>
          </p:nvPr>
        </p:nvSpPr>
        <p:spPr>
          <a:xfrm>
            <a:off x="793199" y="1618105"/>
            <a:ext cx="10414731" cy="1543106"/>
          </a:xfrm>
          <a:prstGeom prst="rect">
            <a:avLst/>
          </a:prstGeom>
          <a:noFill/>
          <a:ln>
            <a:noFill/>
          </a:ln>
        </p:spPr>
        <p:txBody>
          <a:bodyPr anchorCtr="0" anchor="t" bIns="91425" lIns="91425" spcFirstLastPara="1" rIns="91425" wrap="square" tIns="91425">
            <a:noAutofit/>
          </a:bodyPr>
          <a:lstStyle/>
          <a:p>
            <a:pPr indent="0" lvl="1" marL="0" rtl="0" algn="l">
              <a:lnSpc>
                <a:spcPct val="100000"/>
              </a:lnSpc>
              <a:spcBef>
                <a:spcPts val="800"/>
              </a:spcBef>
              <a:spcAft>
                <a:spcPts val="0"/>
              </a:spcAft>
              <a:buSzPts val="2600"/>
              <a:buNone/>
            </a:pPr>
            <a:r>
              <a:rPr lang="en-US"/>
              <a:t>Chrome Inspector:</a:t>
            </a:r>
            <a:endParaRPr/>
          </a:p>
          <a:p>
            <a:pPr indent="0" lvl="1" marL="0" rtl="0" algn="l">
              <a:lnSpc>
                <a:spcPct val="100000"/>
              </a:lnSpc>
              <a:spcBef>
                <a:spcPts val="800"/>
              </a:spcBef>
              <a:spcAft>
                <a:spcPts val="0"/>
              </a:spcAft>
              <a:buSzPts val="2600"/>
              <a:buNone/>
            </a:pPr>
            <a:r>
              <a:rPr lang="en-US" sz="2000"/>
              <a:t>Chrome DevTools is a set of web developer tools built directly into the Google Chrome browser.</a:t>
            </a:r>
            <a:endParaRPr/>
          </a:p>
          <a:p>
            <a:pPr indent="0" lvl="1" marL="0" rtl="0" algn="l">
              <a:lnSpc>
                <a:spcPct val="100000"/>
              </a:lnSpc>
              <a:spcBef>
                <a:spcPts val="800"/>
              </a:spcBef>
              <a:spcAft>
                <a:spcPts val="0"/>
              </a:spcAft>
              <a:buSzPts val="2600"/>
              <a:buNone/>
            </a:pPr>
            <a:r>
              <a:t/>
            </a:r>
            <a:endParaRPr sz="2000"/>
          </a:p>
        </p:txBody>
      </p:sp>
      <p:sp>
        <p:nvSpPr>
          <p:cNvPr id="538" name="Google Shape;538;p16"/>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pic>
        <p:nvPicPr>
          <p:cNvPr descr="The Inspect option" id="539" name="Google Shape;539;p16"/>
          <p:cNvPicPr preferRelativeResize="0"/>
          <p:nvPr/>
        </p:nvPicPr>
        <p:blipFill rotWithShape="1">
          <a:blip r:embed="rId3">
            <a:alphaModFix/>
          </a:blip>
          <a:srcRect b="0" l="0" r="0" t="0"/>
          <a:stretch/>
        </p:blipFill>
        <p:spPr>
          <a:xfrm>
            <a:off x="6835241" y="3274422"/>
            <a:ext cx="3580210" cy="2898521"/>
          </a:xfrm>
          <a:prstGeom prst="rect">
            <a:avLst/>
          </a:prstGeom>
          <a:noFill/>
          <a:ln>
            <a:noFill/>
          </a:ln>
        </p:spPr>
      </p:pic>
      <p:sp>
        <p:nvSpPr>
          <p:cNvPr id="540" name="Google Shape;540;p16"/>
          <p:cNvSpPr txBox="1"/>
          <p:nvPr/>
        </p:nvSpPr>
        <p:spPr>
          <a:xfrm>
            <a:off x="396600" y="3257004"/>
            <a:ext cx="5577479" cy="2898520"/>
          </a:xfrm>
          <a:prstGeom prst="rect">
            <a:avLst/>
          </a:prstGeom>
          <a:noFill/>
          <a:ln>
            <a:noFill/>
          </a:ln>
        </p:spPr>
        <p:txBody>
          <a:bodyPr anchorCtr="0" anchor="t" bIns="91425" lIns="91425" spcFirstLastPara="1" rIns="91425" wrap="square" tIns="91425">
            <a:noAutofit/>
          </a:bodyPr>
          <a:lstStyle/>
          <a:p>
            <a:pPr indent="-457200" lvl="1" marL="457200" marR="0" rtl="0" algn="l">
              <a:lnSpc>
                <a:spcPct val="100000"/>
              </a:lnSpc>
              <a:spcBef>
                <a:spcPts val="800"/>
              </a:spcBef>
              <a:spcAft>
                <a:spcPts val="0"/>
              </a:spcAft>
              <a:buClr>
                <a:srgbClr val="1C325F"/>
              </a:buClr>
              <a:buSzPts val="2600"/>
              <a:buFont typeface="Arial"/>
              <a:buAutoNum type="arabicPeriod"/>
            </a:pPr>
            <a:r>
              <a:rPr b="0" i="0" lang="en-US" sz="2000" u="none" cap="none" strike="noStrike">
                <a:solidFill>
                  <a:srgbClr val="1C325F"/>
                </a:solidFill>
                <a:latin typeface="Raleway"/>
                <a:ea typeface="Raleway"/>
                <a:cs typeface="Raleway"/>
                <a:sym typeface="Raleway"/>
              </a:rPr>
              <a:t>Click Customize    and then select More Tools &gt; Developer Tools.</a:t>
            </a:r>
            <a:endParaRPr b="0" i="0" sz="1400" u="none" cap="none" strike="noStrike">
              <a:solidFill>
                <a:srgbClr val="000000"/>
              </a:solidFill>
              <a:latin typeface="Arial"/>
              <a:ea typeface="Arial"/>
              <a:cs typeface="Arial"/>
              <a:sym typeface="Arial"/>
            </a:endParaRPr>
          </a:p>
          <a:p>
            <a:pPr indent="-457200" lvl="1" marL="457200" marR="0" rtl="0" algn="l">
              <a:lnSpc>
                <a:spcPct val="100000"/>
              </a:lnSpc>
              <a:spcBef>
                <a:spcPts val="800"/>
              </a:spcBef>
              <a:spcAft>
                <a:spcPts val="0"/>
              </a:spcAft>
              <a:buClr>
                <a:srgbClr val="1C325F"/>
              </a:buClr>
              <a:buSzPts val="2600"/>
              <a:buFont typeface="Arial"/>
              <a:buAutoNum type="arabicPeriod"/>
            </a:pPr>
            <a:r>
              <a:rPr b="0" i="0" lang="en-US" sz="2000" u="none" cap="none" strike="noStrike">
                <a:solidFill>
                  <a:srgbClr val="1C325F"/>
                </a:solidFill>
                <a:latin typeface="Raleway"/>
                <a:ea typeface="Raleway"/>
                <a:cs typeface="Raleway"/>
                <a:sym typeface="Raleway"/>
              </a:rPr>
              <a:t>Right-click the element and select Inspect.</a:t>
            </a:r>
            <a:endParaRPr b="0" i="0" sz="1400" u="none" cap="none" strike="noStrike">
              <a:solidFill>
                <a:srgbClr val="000000"/>
              </a:solidFill>
              <a:latin typeface="Arial"/>
              <a:ea typeface="Arial"/>
              <a:cs typeface="Arial"/>
              <a:sym typeface="Arial"/>
            </a:endParaRPr>
          </a:p>
        </p:txBody>
      </p:sp>
      <p:sp>
        <p:nvSpPr>
          <p:cNvPr id="541" name="Google Shape;541;p16"/>
          <p:cNvSpPr/>
          <p:nvPr/>
        </p:nvSpPr>
        <p:spPr>
          <a:xfrm>
            <a:off x="0" y="0"/>
            <a:ext cx="12192000" cy="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C4043"/>
              </a:buClr>
              <a:buSzPts val="1200"/>
              <a:buFont typeface="Arial"/>
              <a:buNone/>
            </a:pPr>
            <a:r>
              <a:rPr b="0" i="0" lang="en-US" sz="1200" u="none" cap="none" strike="noStrike">
                <a:solidFill>
                  <a:srgbClr val="3C4043"/>
                </a:solidFill>
                <a:latin typeface="Arial"/>
                <a:ea typeface="Arial"/>
                <a:cs typeface="Arial"/>
                <a:sym typeface="Arial"/>
              </a:rPr>
              <a:t>Click </a:t>
            </a:r>
            <a:r>
              <a:rPr b="1" i="0" lang="en-US" sz="1200" u="none" cap="none" strike="noStrike">
                <a:solidFill>
                  <a:srgbClr val="3C4043"/>
                </a:solidFill>
                <a:latin typeface="Arial"/>
                <a:ea typeface="Arial"/>
                <a:cs typeface="Arial"/>
                <a:sym typeface="Arial"/>
              </a:rPr>
              <a:t>Customize and control Google Chrome</a:t>
            </a:r>
            <a:r>
              <a:rPr b="0" i="0" lang="en-US" sz="1200" u="none" cap="none" strike="noStrike">
                <a:solidFill>
                  <a:srgbClr val="3C4043"/>
                </a:solidFill>
                <a:latin typeface="Arial"/>
                <a:ea typeface="Arial"/>
                <a:cs typeface="Arial"/>
                <a:sym typeface="Arial"/>
              </a:rPr>
              <a:t> </a:t>
            </a:r>
            <a:r>
              <a:rPr b="0" i="0" lang="en-US" sz="8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  </a:t>
            </a:r>
            <a:r>
              <a:rPr b="0" i="0" lang="en-US" sz="1200" u="none" cap="none" strike="noStrike">
                <a:solidFill>
                  <a:srgbClr val="3C4043"/>
                </a:solidFill>
                <a:latin typeface="Arial"/>
                <a:ea typeface="Arial"/>
                <a:cs typeface="Arial"/>
                <a:sym typeface="Arial"/>
              </a:rPr>
              <a:t> and then select </a:t>
            </a:r>
            <a:r>
              <a:rPr b="1" i="0" lang="en-US" sz="1200" u="none" cap="none" strike="noStrike">
                <a:solidFill>
                  <a:srgbClr val="3C4043"/>
                </a:solidFill>
                <a:latin typeface="Arial"/>
                <a:ea typeface="Arial"/>
                <a:cs typeface="Arial"/>
                <a:sym typeface="Arial"/>
              </a:rPr>
              <a:t>More Tools</a:t>
            </a:r>
            <a:r>
              <a:rPr b="0" i="0" lang="en-US" sz="1200" u="none" cap="none" strike="noStrike">
                <a:solidFill>
                  <a:srgbClr val="3C4043"/>
                </a:solidFill>
                <a:latin typeface="Arial"/>
                <a:ea typeface="Arial"/>
                <a:cs typeface="Arial"/>
                <a:sym typeface="Arial"/>
              </a:rPr>
              <a:t> &gt; </a:t>
            </a:r>
            <a:r>
              <a:rPr b="1" i="0" lang="en-US" sz="1200" u="none" cap="none" strike="noStrike">
                <a:solidFill>
                  <a:srgbClr val="3C4043"/>
                </a:solidFill>
                <a:latin typeface="Arial"/>
                <a:ea typeface="Arial"/>
                <a:cs typeface="Arial"/>
                <a:sym typeface="Arial"/>
              </a:rPr>
              <a:t>Developer Tools</a:t>
            </a:r>
            <a:r>
              <a:rPr b="0" i="0" lang="en-US" sz="1200" u="none" cap="none" strike="noStrike">
                <a:solidFill>
                  <a:srgbClr val="3C4043"/>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pic>
        <p:nvPicPr>
          <p:cNvPr descr="Customize and control Google Chrome" id="542" name="Google Shape;542;p16"/>
          <p:cNvPicPr preferRelativeResize="0"/>
          <p:nvPr/>
        </p:nvPicPr>
        <p:blipFill rotWithShape="1">
          <a:blip r:embed="rId4">
            <a:alphaModFix/>
          </a:blip>
          <a:srcRect b="0" l="0" r="0" t="0"/>
          <a:stretch/>
        </p:blipFill>
        <p:spPr>
          <a:xfrm>
            <a:off x="2854325" y="-152400"/>
            <a:ext cx="76200" cy="330200"/>
          </a:xfrm>
          <a:prstGeom prst="rect">
            <a:avLst/>
          </a:prstGeom>
          <a:noFill/>
          <a:ln>
            <a:noFill/>
          </a:ln>
        </p:spPr>
      </p:pic>
      <p:pic>
        <p:nvPicPr>
          <p:cNvPr descr="Customize and control Google Chrome" id="543" name="Google Shape;543;p16"/>
          <p:cNvPicPr preferRelativeResize="0"/>
          <p:nvPr/>
        </p:nvPicPr>
        <p:blipFill rotWithShape="1">
          <a:blip r:embed="rId4">
            <a:alphaModFix/>
          </a:blip>
          <a:srcRect b="0" l="0" r="0" t="0"/>
          <a:stretch/>
        </p:blipFill>
        <p:spPr>
          <a:xfrm>
            <a:off x="2854325" y="3416716"/>
            <a:ext cx="76200" cy="33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7"/>
          <p:cNvSpPr txBox="1"/>
          <p:nvPr>
            <p:ph type="ctrTitle"/>
          </p:nvPr>
        </p:nvSpPr>
        <p:spPr>
          <a:xfrm>
            <a:off x="1590261" y="1705838"/>
            <a:ext cx="9471991"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lt1"/>
              </a:buClr>
              <a:buSzPts val="4800"/>
              <a:buFont typeface="Raleway"/>
              <a:buNone/>
            </a:pPr>
            <a:r>
              <a:rPr lang="en-US">
                <a:solidFill>
                  <a:schemeClr val="lt1"/>
                </a:solidFill>
              </a:rPr>
              <a:t>3. Selenium</a:t>
            </a:r>
            <a:endParaRPr>
              <a:solidFill>
                <a:schemeClr val="lt1"/>
              </a:solidFill>
            </a:endParaRPr>
          </a:p>
        </p:txBody>
      </p:sp>
      <p:sp>
        <p:nvSpPr>
          <p:cNvPr id="549" name="Google Shape;549;p17"/>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8"/>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200"/>
              <a:buNone/>
            </a:pPr>
            <a:r>
              <a:rPr lang="en-US">
                <a:solidFill>
                  <a:srgbClr val="FFFFFF"/>
                </a:solidFill>
              </a:rPr>
              <a:t>5</a:t>
            </a:r>
            <a:endParaRPr>
              <a:solidFill>
                <a:srgbClr val="FFFFFF"/>
              </a:solidFill>
            </a:endParaRPr>
          </a:p>
        </p:txBody>
      </p:sp>
      <p:sp>
        <p:nvSpPr>
          <p:cNvPr id="555" name="Google Shape;555;p18"/>
          <p:cNvSpPr txBox="1"/>
          <p:nvPr>
            <p:ph idx="4294967295" type="ctrTitle"/>
          </p:nvPr>
        </p:nvSpPr>
        <p:spPr>
          <a:xfrm>
            <a:off x="1543719" y="859906"/>
            <a:ext cx="9823200" cy="154640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rgbClr val="1C325F"/>
              </a:buClr>
              <a:buSzPts val="5400"/>
              <a:buFont typeface="Raleway"/>
              <a:buNone/>
            </a:pPr>
            <a:r>
              <a:rPr b="0" i="0" lang="en-US" sz="5400" u="none" cap="none" strike="noStrike">
                <a:solidFill>
                  <a:srgbClr val="1C325F"/>
                </a:solidFill>
                <a:latin typeface="Raleway"/>
                <a:ea typeface="Raleway"/>
                <a:cs typeface="Raleway"/>
                <a:sym typeface="Raleway"/>
              </a:rPr>
              <a:t>Selenium Architecture and its Integration to Java</a:t>
            </a:r>
            <a:endParaRPr b="0" i="0" sz="5400" u="none" cap="none" strike="noStrike">
              <a:solidFill>
                <a:srgbClr val="1C325F"/>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9"/>
          <p:cNvSpPr txBox="1"/>
          <p:nvPr>
            <p:ph idx="1" type="body"/>
          </p:nvPr>
        </p:nvSpPr>
        <p:spPr>
          <a:xfrm>
            <a:off x="0" y="1470437"/>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Selenium Facts</a:t>
            </a:r>
            <a:endParaRPr/>
          </a:p>
          <a:p>
            <a:pPr indent="-342900" lvl="0" marL="342900" rtl="0" algn="l">
              <a:lnSpc>
                <a:spcPct val="90000"/>
              </a:lnSpc>
              <a:spcBef>
                <a:spcPts val="800"/>
              </a:spcBef>
              <a:spcAft>
                <a:spcPts val="0"/>
              </a:spcAft>
              <a:buClr>
                <a:srgbClr val="1C325F"/>
              </a:buClr>
              <a:buSzPts val="2600"/>
              <a:buChar char="▸"/>
            </a:pPr>
            <a:r>
              <a:rPr lang="en-US" sz="2000"/>
              <a:t>Selenium is an Open-Source Automation Tool</a:t>
            </a:r>
            <a:endParaRPr/>
          </a:p>
          <a:p>
            <a:pPr indent="-342900" lvl="0" marL="342900" rtl="0" algn="l">
              <a:lnSpc>
                <a:spcPct val="90000"/>
              </a:lnSpc>
              <a:spcBef>
                <a:spcPts val="800"/>
              </a:spcBef>
              <a:spcAft>
                <a:spcPts val="0"/>
              </a:spcAft>
              <a:buClr>
                <a:srgbClr val="1C325F"/>
              </a:buClr>
              <a:buSzPts val="2600"/>
              <a:buChar char="▸"/>
            </a:pPr>
            <a:r>
              <a:rPr lang="en-US" sz="2000"/>
              <a:t>It’s exclusively for Web Applications</a:t>
            </a:r>
            <a:endParaRPr/>
          </a:p>
          <a:p>
            <a:pPr indent="-342900" lvl="0" marL="342900" rtl="0" algn="l">
              <a:lnSpc>
                <a:spcPct val="90000"/>
              </a:lnSpc>
              <a:spcBef>
                <a:spcPts val="800"/>
              </a:spcBef>
              <a:spcAft>
                <a:spcPts val="0"/>
              </a:spcAft>
              <a:buClr>
                <a:srgbClr val="1C325F"/>
              </a:buClr>
              <a:buSzPts val="2600"/>
              <a:buChar char="▸"/>
            </a:pPr>
            <a:r>
              <a:rPr lang="en-US" sz="2000"/>
              <a:t>It works with different browsers: Firefox, Chrome, Safari, Internet Explorer, Edge</a:t>
            </a:r>
            <a:endParaRPr/>
          </a:p>
          <a:p>
            <a:pPr indent="-342900" lvl="0" marL="342900" rtl="0" algn="l">
              <a:lnSpc>
                <a:spcPct val="90000"/>
              </a:lnSpc>
              <a:spcBef>
                <a:spcPts val="800"/>
              </a:spcBef>
              <a:spcAft>
                <a:spcPts val="0"/>
              </a:spcAft>
              <a:buClr>
                <a:srgbClr val="1C325F"/>
              </a:buClr>
              <a:buSzPts val="2600"/>
              <a:buChar char="▸"/>
            </a:pPr>
            <a:r>
              <a:rPr lang="en-US" sz="2000"/>
              <a:t>Can run in different OS: Windows, Linux, Mac OS</a:t>
            </a:r>
            <a:endParaRPr/>
          </a:p>
          <a:p>
            <a:pPr indent="-342900" lvl="0" marL="342900" rtl="0" algn="l">
              <a:lnSpc>
                <a:spcPct val="90000"/>
              </a:lnSpc>
              <a:spcBef>
                <a:spcPts val="800"/>
              </a:spcBef>
              <a:spcAft>
                <a:spcPts val="0"/>
              </a:spcAft>
              <a:buClr>
                <a:srgbClr val="1C325F"/>
              </a:buClr>
              <a:buSzPts val="2600"/>
              <a:buChar char="▸"/>
            </a:pPr>
            <a:r>
              <a:rPr lang="en-US" sz="2000"/>
              <a:t>Can use multiple programming languages: Java, C#, Python, JavaScript, Ruby</a:t>
            </a:r>
            <a:endParaRPr/>
          </a:p>
          <a:p>
            <a:pPr indent="-177800" lvl="0" marL="342900" rtl="0" algn="l">
              <a:lnSpc>
                <a:spcPct val="90000"/>
              </a:lnSpc>
              <a:spcBef>
                <a:spcPts val="800"/>
              </a:spcBef>
              <a:spcAft>
                <a:spcPts val="0"/>
              </a:spcAft>
              <a:buClr>
                <a:srgbClr val="1C325F"/>
              </a:buClr>
              <a:buSzPts val="2600"/>
              <a:buNone/>
            </a:pPr>
            <a:r>
              <a:t/>
            </a:r>
            <a:endParaRPr sz="2000"/>
          </a:p>
        </p:txBody>
      </p:sp>
      <p:sp>
        <p:nvSpPr>
          <p:cNvPr id="561" name="Google Shape;561;p19"/>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Selenium Architecture Components</a:t>
            </a:r>
            <a:endParaRPr>
              <a:solidFill>
                <a:schemeClr val="lt1"/>
              </a:solidFill>
            </a:endParaRPr>
          </a:p>
        </p:txBody>
      </p:sp>
      <p:sp>
        <p:nvSpPr>
          <p:cNvPr id="562" name="Google Shape;562;p19"/>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0"/>
          <p:cNvSpPr txBox="1"/>
          <p:nvPr>
            <p:ph idx="1" type="body"/>
          </p:nvPr>
        </p:nvSpPr>
        <p:spPr>
          <a:xfrm>
            <a:off x="487017" y="1669220"/>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Selenium IDE</a:t>
            </a:r>
            <a:endParaRPr b="1"/>
          </a:p>
          <a:p>
            <a:pPr indent="-342900" lvl="0" marL="342900" rtl="0" algn="l">
              <a:lnSpc>
                <a:spcPct val="90000"/>
              </a:lnSpc>
              <a:spcBef>
                <a:spcPts val="800"/>
              </a:spcBef>
              <a:spcAft>
                <a:spcPts val="0"/>
              </a:spcAft>
              <a:buClr>
                <a:srgbClr val="1C325F"/>
              </a:buClr>
              <a:buSzPts val="2600"/>
              <a:buChar char="▸"/>
            </a:pPr>
            <a:r>
              <a:rPr lang="en-US" sz="2000"/>
              <a:t>It is an add-on to Chrome and Firefox web browsers, its main function is recording and playing back user actions on web pages; the recorded scripts can be saved to disk as HTML tables or exported to several different programming languages.</a:t>
            </a:r>
            <a:endParaRPr/>
          </a:p>
          <a:p>
            <a:pPr indent="-177800" lvl="0" marL="342900" rtl="0" algn="l">
              <a:lnSpc>
                <a:spcPct val="90000"/>
              </a:lnSpc>
              <a:spcBef>
                <a:spcPts val="800"/>
              </a:spcBef>
              <a:spcAft>
                <a:spcPts val="0"/>
              </a:spcAft>
              <a:buClr>
                <a:srgbClr val="1C325F"/>
              </a:buClr>
              <a:buSzPts val="2600"/>
              <a:buNone/>
            </a:pPr>
            <a:r>
              <a:t/>
            </a:r>
            <a:endParaRPr sz="1800"/>
          </a:p>
          <a:p>
            <a:pPr indent="0" lvl="0" marL="0" rtl="0" algn="l">
              <a:lnSpc>
                <a:spcPct val="90000"/>
              </a:lnSpc>
              <a:spcBef>
                <a:spcPts val="800"/>
              </a:spcBef>
              <a:spcAft>
                <a:spcPts val="0"/>
              </a:spcAft>
              <a:buClr>
                <a:srgbClr val="1C325F"/>
              </a:buClr>
              <a:buSzPts val="2600"/>
              <a:buNone/>
            </a:pPr>
            <a:r>
              <a:rPr b="1" lang="en-US"/>
              <a:t>Selenium WebDriver *</a:t>
            </a:r>
            <a:endParaRPr/>
          </a:p>
          <a:p>
            <a:pPr indent="-342900" lvl="0" marL="342900" rtl="0" algn="l">
              <a:lnSpc>
                <a:spcPct val="90000"/>
              </a:lnSpc>
              <a:spcBef>
                <a:spcPts val="800"/>
              </a:spcBef>
              <a:spcAft>
                <a:spcPts val="0"/>
              </a:spcAft>
              <a:buClr>
                <a:srgbClr val="1C325F"/>
              </a:buClr>
              <a:buSzPts val="2600"/>
              <a:buChar char="▸"/>
            </a:pPr>
            <a:r>
              <a:rPr lang="en-US" sz="2000"/>
              <a:t>It is mainly a framework allowing test scripts to control web browsers, enables test automators to combine WebDriver’s ability to control web browsers with the power of general programming languages.</a:t>
            </a:r>
            <a:endParaRPr sz="6600"/>
          </a:p>
          <a:p>
            <a:pPr indent="-177800" lvl="0" marL="342900" rtl="0" algn="l">
              <a:lnSpc>
                <a:spcPct val="90000"/>
              </a:lnSpc>
              <a:spcBef>
                <a:spcPts val="800"/>
              </a:spcBef>
              <a:spcAft>
                <a:spcPts val="0"/>
              </a:spcAft>
              <a:buClr>
                <a:srgbClr val="1C325F"/>
              </a:buClr>
              <a:buSzPts val="2600"/>
              <a:buNone/>
            </a:pPr>
            <a:r>
              <a:t/>
            </a:r>
            <a:endParaRPr sz="2000"/>
          </a:p>
        </p:txBody>
      </p:sp>
      <p:sp>
        <p:nvSpPr>
          <p:cNvPr id="568" name="Google Shape;568;p20"/>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Selenium Architecture Components</a:t>
            </a:r>
            <a:endParaRPr>
              <a:solidFill>
                <a:schemeClr val="lt1"/>
              </a:solidFill>
            </a:endParaRPr>
          </a:p>
        </p:txBody>
      </p:sp>
      <p:sp>
        <p:nvSpPr>
          <p:cNvPr id="569" name="Google Shape;569;p20"/>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1"/>
          <p:cNvSpPr txBox="1"/>
          <p:nvPr>
            <p:ph idx="1" type="body"/>
          </p:nvPr>
        </p:nvSpPr>
        <p:spPr>
          <a:xfrm>
            <a:off x="487017" y="1669220"/>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Selenium Grid</a:t>
            </a:r>
            <a:endParaRPr b="1"/>
          </a:p>
          <a:p>
            <a:pPr indent="-342900" lvl="0" marL="342900" rtl="0" algn="l">
              <a:lnSpc>
                <a:spcPct val="90000"/>
              </a:lnSpc>
              <a:spcBef>
                <a:spcPts val="800"/>
              </a:spcBef>
              <a:spcAft>
                <a:spcPts val="0"/>
              </a:spcAft>
              <a:buClr>
                <a:srgbClr val="1C325F"/>
              </a:buClr>
              <a:buSzPts val="2600"/>
              <a:buChar char="▸"/>
            </a:pPr>
            <a:r>
              <a:rPr lang="en-US" sz="2000"/>
              <a:t>It enables running test scripts across multiple machines with different configurations. It allows distributed and simultaneous execution of test cases. It can be configured to use many physical or virtual machines with different combinations of operating systems and versions of web browsers.</a:t>
            </a:r>
            <a:endParaRPr/>
          </a:p>
          <a:p>
            <a:pPr indent="-177800" lvl="0" marL="342900" rtl="0" algn="l">
              <a:lnSpc>
                <a:spcPct val="90000"/>
              </a:lnSpc>
              <a:spcBef>
                <a:spcPts val="800"/>
              </a:spcBef>
              <a:spcAft>
                <a:spcPts val="0"/>
              </a:spcAft>
              <a:buClr>
                <a:srgbClr val="1C325F"/>
              </a:buClr>
              <a:buSzPts val="2600"/>
              <a:buNone/>
            </a:pPr>
            <a:r>
              <a:t/>
            </a:r>
            <a:endParaRPr sz="1800"/>
          </a:p>
          <a:p>
            <a:pPr indent="0" lvl="0" marL="0" rtl="0" algn="l">
              <a:lnSpc>
                <a:spcPct val="90000"/>
              </a:lnSpc>
              <a:spcBef>
                <a:spcPts val="800"/>
              </a:spcBef>
              <a:spcAft>
                <a:spcPts val="0"/>
              </a:spcAft>
              <a:buClr>
                <a:srgbClr val="1C325F"/>
              </a:buClr>
              <a:buSzPts val="2600"/>
              <a:buNone/>
            </a:pPr>
            <a:r>
              <a:rPr b="1" lang="en-US"/>
              <a:t>Selenium Standalone Server</a:t>
            </a:r>
            <a:endParaRPr/>
          </a:p>
          <a:p>
            <a:pPr indent="-342900" lvl="0" marL="342900" rtl="0" algn="l">
              <a:lnSpc>
                <a:spcPct val="90000"/>
              </a:lnSpc>
              <a:spcBef>
                <a:spcPts val="800"/>
              </a:spcBef>
              <a:spcAft>
                <a:spcPts val="0"/>
              </a:spcAft>
              <a:buClr>
                <a:srgbClr val="1C325F"/>
              </a:buClr>
              <a:buSzPts val="2600"/>
              <a:buChar char="▸"/>
            </a:pPr>
            <a:r>
              <a:rPr lang="en-US" sz="2000"/>
              <a:t>This tool is written in Java and is delivered as a jar file that implements hubs and nodes functions for Selenium Grid. This tool needs to be started separately (outside of test scripts) and configured properly to play its role in test environment.</a:t>
            </a:r>
            <a:endParaRPr sz="6600"/>
          </a:p>
          <a:p>
            <a:pPr indent="-177800" lvl="0" marL="342900" rtl="0" algn="l">
              <a:lnSpc>
                <a:spcPct val="90000"/>
              </a:lnSpc>
              <a:spcBef>
                <a:spcPts val="800"/>
              </a:spcBef>
              <a:spcAft>
                <a:spcPts val="0"/>
              </a:spcAft>
              <a:buClr>
                <a:srgbClr val="1C325F"/>
              </a:buClr>
              <a:buSzPts val="2600"/>
              <a:buNone/>
            </a:pPr>
            <a:r>
              <a:t/>
            </a:r>
            <a:endParaRPr sz="2000"/>
          </a:p>
        </p:txBody>
      </p:sp>
      <p:sp>
        <p:nvSpPr>
          <p:cNvPr id="575" name="Google Shape;575;p21"/>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Selenium Architecture Components</a:t>
            </a:r>
            <a:endParaRPr>
              <a:solidFill>
                <a:schemeClr val="lt1"/>
              </a:solidFill>
            </a:endParaRPr>
          </a:p>
        </p:txBody>
      </p:sp>
      <p:sp>
        <p:nvSpPr>
          <p:cNvPr id="576" name="Google Shape;576;p2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2"/>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Selenium Behavior Explanation</a:t>
            </a:r>
            <a:endParaRPr b="1" sz="2000"/>
          </a:p>
          <a:p>
            <a:pPr indent="0" lvl="0" marL="0" rtl="0" algn="l">
              <a:lnSpc>
                <a:spcPct val="90000"/>
              </a:lnSpc>
              <a:spcBef>
                <a:spcPts val="800"/>
              </a:spcBef>
              <a:spcAft>
                <a:spcPts val="0"/>
              </a:spcAft>
              <a:buClr>
                <a:srgbClr val="1C325F"/>
              </a:buClr>
              <a:buSzPts val="2600"/>
              <a:buNone/>
            </a:pPr>
            <a:r>
              <a:t/>
            </a:r>
            <a:endParaRPr b="1"/>
          </a:p>
        </p:txBody>
      </p:sp>
      <p:sp>
        <p:nvSpPr>
          <p:cNvPr id="582" name="Google Shape;582;p22"/>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Selenium Architecture Components</a:t>
            </a:r>
            <a:endParaRPr>
              <a:solidFill>
                <a:schemeClr val="lt1"/>
              </a:solidFill>
            </a:endParaRPr>
          </a:p>
        </p:txBody>
      </p:sp>
      <p:sp>
        <p:nvSpPr>
          <p:cNvPr id="583" name="Google Shape;583;p2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pic>
        <p:nvPicPr>
          <p:cNvPr descr="Selenium Architecture - Selenium WebDriver Architecture - Edureka" id="584" name="Google Shape;584;p22"/>
          <p:cNvPicPr preferRelativeResize="0"/>
          <p:nvPr/>
        </p:nvPicPr>
        <p:blipFill rotWithShape="1">
          <a:blip r:embed="rId3">
            <a:alphaModFix/>
          </a:blip>
          <a:srcRect b="0" l="0" r="0" t="0"/>
          <a:stretch/>
        </p:blipFill>
        <p:spPr>
          <a:xfrm>
            <a:off x="2251186" y="2513346"/>
            <a:ext cx="6379009" cy="26537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3"/>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How Selenium and Java Work together?</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Verify if Java is installed in your computer</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Install Java if not installed before</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Set Environment Variables: JAVA_HOME &amp; Path</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Install IDE(IntelliJ) and create test cases (Java Project &amp; Class files)</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Install Selenium (.jar files)</a:t>
            </a:r>
            <a:endParaRPr/>
          </a:p>
        </p:txBody>
      </p:sp>
      <p:sp>
        <p:nvSpPr>
          <p:cNvPr id="590" name="Google Shape;590;p23"/>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How to integrate to Java?</a:t>
            </a:r>
            <a:endParaRPr>
              <a:solidFill>
                <a:schemeClr val="lt1"/>
              </a:solidFill>
            </a:endParaRPr>
          </a:p>
        </p:txBody>
      </p:sp>
      <p:sp>
        <p:nvSpPr>
          <p:cNvPr id="591" name="Google Shape;591;p23"/>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4"/>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Exercise 2</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Create our first test script to open the browser and navigate to test page:</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Create class</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Create Driver object</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Set Driver properties (chromeDriver, geckoDriver, etc.)</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Importance of Driver object</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Open browser and navigate to a test page</a:t>
            </a:r>
            <a:endParaRPr/>
          </a:p>
          <a:p>
            <a:pPr indent="-349250" lvl="1" marL="1123935" rtl="0" algn="l">
              <a:lnSpc>
                <a:spcPct val="90000"/>
              </a:lnSpc>
              <a:spcBef>
                <a:spcPts val="0"/>
              </a:spcBef>
              <a:spcAft>
                <a:spcPts val="0"/>
              </a:spcAft>
              <a:buClr>
                <a:srgbClr val="1C325F"/>
              </a:buClr>
              <a:buSzPts val="2600"/>
              <a:buFont typeface="Calibri"/>
              <a:buNone/>
            </a:pPr>
            <a:r>
              <a:t/>
            </a:r>
            <a:endParaRPr sz="2000"/>
          </a:p>
        </p:txBody>
      </p:sp>
      <p:sp>
        <p:nvSpPr>
          <p:cNvPr id="597" name="Google Shape;597;p24"/>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How to integrate to Java?</a:t>
            </a:r>
            <a:endParaRPr>
              <a:solidFill>
                <a:schemeClr val="lt1"/>
              </a:solidFill>
            </a:endParaRPr>
          </a:p>
        </p:txBody>
      </p:sp>
      <p:sp>
        <p:nvSpPr>
          <p:cNvPr id="598" name="Google Shape;598;p24"/>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ee2ad1161a_1_249"/>
          <p:cNvSpPr txBox="1"/>
          <p:nvPr>
            <p:ph type="ctrTitle"/>
          </p:nvPr>
        </p:nvSpPr>
        <p:spPr>
          <a:xfrm>
            <a:off x="1371300" y="3127133"/>
            <a:ext cx="6960000" cy="1546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6400"/>
              <a:buNone/>
            </a:pPr>
            <a:r>
              <a:rPr lang="en-US"/>
              <a:t>1.</a:t>
            </a:r>
            <a:endParaRPr/>
          </a:p>
          <a:p>
            <a:pPr indent="0" lvl="0" marL="0" rtl="0" algn="l">
              <a:lnSpc>
                <a:spcPct val="100000"/>
              </a:lnSpc>
              <a:spcBef>
                <a:spcPts val="0"/>
              </a:spcBef>
              <a:spcAft>
                <a:spcPts val="0"/>
              </a:spcAft>
              <a:buSzPts val="6400"/>
              <a:buNone/>
            </a:pPr>
            <a:r>
              <a:rPr lang="en-US"/>
              <a:t>Software Testing</a:t>
            </a:r>
            <a:endParaRPr/>
          </a:p>
        </p:txBody>
      </p:sp>
      <p:sp>
        <p:nvSpPr>
          <p:cNvPr id="321" name="Google Shape;321;gee2ad1161a_1_249"/>
          <p:cNvSpPr txBox="1"/>
          <p:nvPr>
            <p:ph idx="1" type="subTitle"/>
          </p:nvPr>
        </p:nvSpPr>
        <p:spPr>
          <a:xfrm>
            <a:off x="1371300" y="4599533"/>
            <a:ext cx="6960000" cy="75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Basic concepts</a:t>
            </a:r>
            <a:endParaRPr/>
          </a:p>
        </p:txBody>
      </p:sp>
      <p:sp>
        <p:nvSpPr>
          <p:cNvPr id="322" name="Google Shape;322;gee2ad1161a_1_249"/>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5"/>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Exercise 3</a:t>
            </a:r>
            <a:endParaRPr/>
          </a:p>
          <a:p>
            <a:pPr indent="-514350" lvl="0" marL="514350" rtl="0" algn="l">
              <a:lnSpc>
                <a:spcPct val="90000"/>
              </a:lnSpc>
              <a:spcBef>
                <a:spcPts val="800"/>
              </a:spcBef>
              <a:spcAft>
                <a:spcPts val="0"/>
              </a:spcAft>
              <a:buClr>
                <a:srgbClr val="1C325F"/>
              </a:buClr>
              <a:buSzPts val="2600"/>
              <a:buFont typeface="Calibri"/>
              <a:buAutoNum type="arabicPeriod"/>
            </a:pPr>
            <a:r>
              <a:rPr lang="en-US" sz="2000"/>
              <a:t>Run our first test in Chrome and Firefox</a:t>
            </a:r>
            <a:endParaRPr/>
          </a:p>
          <a:p>
            <a:pPr indent="-349250" lvl="1" marL="1123935" rtl="0" algn="l">
              <a:lnSpc>
                <a:spcPct val="150000"/>
              </a:lnSpc>
              <a:spcBef>
                <a:spcPts val="0"/>
              </a:spcBef>
              <a:spcAft>
                <a:spcPts val="0"/>
              </a:spcAft>
              <a:buClr>
                <a:srgbClr val="1C325F"/>
              </a:buClr>
              <a:buSzPts val="2600"/>
              <a:buFont typeface="Calibri"/>
              <a:buNone/>
            </a:pPr>
            <a:r>
              <a:t/>
            </a:r>
            <a:endParaRPr sz="2000"/>
          </a:p>
          <a:p>
            <a:pPr indent="-514350" lvl="1" marL="1123935" rtl="0" algn="l">
              <a:lnSpc>
                <a:spcPct val="150000"/>
              </a:lnSpc>
              <a:spcBef>
                <a:spcPts val="0"/>
              </a:spcBef>
              <a:spcAft>
                <a:spcPts val="0"/>
              </a:spcAft>
              <a:buClr>
                <a:srgbClr val="1C325F"/>
              </a:buClr>
              <a:buSzPts val="2600"/>
              <a:buFont typeface="Calibri"/>
              <a:buAutoNum type="alphaLcParenR"/>
            </a:pPr>
            <a:r>
              <a:rPr lang="en-US" sz="2000"/>
              <a:t>Set Driver properties (chromeDriver, geckoDriver, etc.)</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Open browser and navigate to a test page </a:t>
            </a:r>
            <a:endParaRPr/>
          </a:p>
          <a:p>
            <a:pPr indent="-514350" lvl="1" marL="1123935" rtl="0" algn="l">
              <a:lnSpc>
                <a:spcPct val="150000"/>
              </a:lnSpc>
              <a:spcBef>
                <a:spcPts val="0"/>
              </a:spcBef>
              <a:spcAft>
                <a:spcPts val="0"/>
              </a:spcAft>
              <a:buClr>
                <a:srgbClr val="1C325F"/>
              </a:buClr>
              <a:buSzPts val="2600"/>
              <a:buFont typeface="Calibri"/>
              <a:buAutoNum type="alphaLcParenR"/>
            </a:pPr>
            <a:r>
              <a:rPr lang="en-US" sz="2000"/>
              <a:t>If Statement to select the correct Browser</a:t>
            </a:r>
            <a:endParaRPr/>
          </a:p>
          <a:p>
            <a:pPr indent="-349250" lvl="1" marL="1123935" rtl="0" algn="l">
              <a:lnSpc>
                <a:spcPct val="90000"/>
              </a:lnSpc>
              <a:spcBef>
                <a:spcPts val="0"/>
              </a:spcBef>
              <a:spcAft>
                <a:spcPts val="0"/>
              </a:spcAft>
              <a:buClr>
                <a:srgbClr val="1C325F"/>
              </a:buClr>
              <a:buSzPts val="2600"/>
              <a:buFont typeface="Calibri"/>
              <a:buNone/>
            </a:pPr>
            <a:r>
              <a:t/>
            </a:r>
            <a:endParaRPr sz="2000"/>
          </a:p>
        </p:txBody>
      </p:sp>
      <p:sp>
        <p:nvSpPr>
          <p:cNvPr id="604" name="Google Shape;604;p25"/>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How to integrate to Java?</a:t>
            </a:r>
            <a:endParaRPr>
              <a:solidFill>
                <a:schemeClr val="lt1"/>
              </a:solidFill>
            </a:endParaRPr>
          </a:p>
        </p:txBody>
      </p:sp>
      <p:sp>
        <p:nvSpPr>
          <p:cNvPr id="605" name="Google Shape;605;p2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7"/>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What is a locator?</a:t>
            </a:r>
            <a:endParaRPr/>
          </a:p>
          <a:p>
            <a:pPr indent="0" lvl="0" marL="0" rtl="0" algn="l">
              <a:lnSpc>
                <a:spcPct val="90000"/>
              </a:lnSpc>
              <a:spcBef>
                <a:spcPts val="800"/>
              </a:spcBef>
              <a:spcAft>
                <a:spcPts val="0"/>
              </a:spcAft>
              <a:buClr>
                <a:srgbClr val="1C325F"/>
              </a:buClr>
              <a:buSzPts val="2600"/>
              <a:buNone/>
            </a:pPr>
            <a:r>
              <a:rPr lang="en-US" sz="2000"/>
              <a:t>To perform most operations with WebDriver, you will need to locate the UI elements on which you want to operate in the currently active screen. This can be accomplished by using the </a:t>
            </a:r>
            <a:r>
              <a:rPr b="1" lang="en-US" sz="2000"/>
              <a:t>find_element_ </a:t>
            </a:r>
            <a:r>
              <a:rPr lang="en-US" sz="2000"/>
              <a:t>or </a:t>
            </a:r>
            <a:r>
              <a:rPr b="1" lang="en-US" sz="2000"/>
              <a:t>find_elements_ </a:t>
            </a:r>
            <a:r>
              <a:rPr lang="en-US" sz="2000"/>
              <a:t>methods within WebDriver. </a:t>
            </a:r>
            <a:endParaRPr/>
          </a:p>
          <a:p>
            <a:pPr indent="0" lvl="0" marL="0" rtl="0" algn="l">
              <a:lnSpc>
                <a:spcPct val="90000"/>
              </a:lnSpc>
              <a:spcBef>
                <a:spcPts val="800"/>
              </a:spcBef>
              <a:spcAft>
                <a:spcPts val="0"/>
              </a:spcAft>
              <a:buClr>
                <a:srgbClr val="1C325F"/>
              </a:buClr>
              <a:buSzPts val="2600"/>
              <a:buNone/>
            </a:pPr>
            <a:r>
              <a:rPr lang="en-US" sz="2000"/>
              <a:t>Elements can be found by several different locators:</a:t>
            </a:r>
            <a:endParaRPr/>
          </a:p>
          <a:p>
            <a:pPr indent="-342900" lvl="0" marL="342900" rtl="0" algn="l">
              <a:lnSpc>
                <a:spcPct val="90000"/>
              </a:lnSpc>
              <a:spcBef>
                <a:spcPts val="800"/>
              </a:spcBef>
              <a:spcAft>
                <a:spcPts val="0"/>
              </a:spcAft>
              <a:buClr>
                <a:srgbClr val="1C325F"/>
              </a:buClr>
              <a:buSzPts val="2600"/>
              <a:buChar char="▸"/>
            </a:pPr>
            <a:r>
              <a:rPr lang="en-US" sz="2000"/>
              <a:t>by_id (id_)</a:t>
            </a:r>
            <a:endParaRPr/>
          </a:p>
          <a:p>
            <a:pPr indent="-342900" lvl="0" marL="342900" rtl="0" algn="l">
              <a:lnSpc>
                <a:spcPct val="90000"/>
              </a:lnSpc>
              <a:spcBef>
                <a:spcPts val="800"/>
              </a:spcBef>
              <a:spcAft>
                <a:spcPts val="0"/>
              </a:spcAft>
              <a:buClr>
                <a:srgbClr val="1C325F"/>
              </a:buClr>
              <a:buSzPts val="2600"/>
              <a:buChar char="▸"/>
            </a:pPr>
            <a:r>
              <a:rPr lang="en-US" sz="2000"/>
              <a:t>by_class_name (name)</a:t>
            </a:r>
            <a:endParaRPr/>
          </a:p>
          <a:p>
            <a:pPr indent="-342900" lvl="0" marL="342900" rtl="0" algn="l">
              <a:lnSpc>
                <a:spcPct val="90000"/>
              </a:lnSpc>
              <a:spcBef>
                <a:spcPts val="800"/>
              </a:spcBef>
              <a:spcAft>
                <a:spcPts val="0"/>
              </a:spcAft>
              <a:buClr>
                <a:srgbClr val="1C325F"/>
              </a:buClr>
              <a:buSzPts val="2600"/>
              <a:buChar char="▸"/>
            </a:pPr>
            <a:r>
              <a:rPr lang="en-US" sz="2000"/>
              <a:t>by_name (name)</a:t>
            </a:r>
            <a:endParaRPr/>
          </a:p>
          <a:p>
            <a:pPr indent="-342900" lvl="0" marL="342900" rtl="0" algn="l">
              <a:lnSpc>
                <a:spcPct val="90000"/>
              </a:lnSpc>
              <a:spcBef>
                <a:spcPts val="800"/>
              </a:spcBef>
              <a:spcAft>
                <a:spcPts val="0"/>
              </a:spcAft>
              <a:buClr>
                <a:srgbClr val="1C325F"/>
              </a:buClr>
              <a:buSzPts val="2600"/>
              <a:buChar char="▸"/>
            </a:pPr>
            <a:r>
              <a:rPr lang="en-US" sz="2000"/>
              <a:t>By_linkText (linkText)</a:t>
            </a:r>
            <a:endParaRPr/>
          </a:p>
          <a:p>
            <a:pPr indent="-342900" lvl="0" marL="342900" rtl="0" algn="l">
              <a:lnSpc>
                <a:spcPct val="90000"/>
              </a:lnSpc>
              <a:spcBef>
                <a:spcPts val="800"/>
              </a:spcBef>
              <a:spcAft>
                <a:spcPts val="0"/>
              </a:spcAft>
              <a:buClr>
                <a:srgbClr val="1C325F"/>
              </a:buClr>
              <a:buSzPts val="2600"/>
              <a:buChar char="▸"/>
            </a:pPr>
            <a:r>
              <a:rPr lang="en-US" sz="2000"/>
              <a:t>by_xpath (xpath)</a:t>
            </a:r>
            <a:endParaRPr/>
          </a:p>
          <a:p>
            <a:pPr indent="-342900" lvl="0" marL="342900" rtl="0" algn="l">
              <a:lnSpc>
                <a:spcPct val="90000"/>
              </a:lnSpc>
              <a:spcBef>
                <a:spcPts val="800"/>
              </a:spcBef>
              <a:spcAft>
                <a:spcPts val="0"/>
              </a:spcAft>
              <a:buClr>
                <a:srgbClr val="1C325F"/>
              </a:buClr>
              <a:buSzPts val="2600"/>
              <a:buChar char="▸"/>
            </a:pPr>
            <a:r>
              <a:rPr lang="en-US" sz="2000"/>
              <a:t>by_css_selector (css_selector)</a:t>
            </a:r>
            <a:endParaRPr/>
          </a:p>
        </p:txBody>
      </p:sp>
      <p:sp>
        <p:nvSpPr>
          <p:cNvPr id="611" name="Google Shape;611;p27"/>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Locators</a:t>
            </a:r>
            <a:endParaRPr>
              <a:solidFill>
                <a:schemeClr val="lt1"/>
              </a:solidFill>
            </a:endParaRPr>
          </a:p>
        </p:txBody>
      </p:sp>
      <p:sp>
        <p:nvSpPr>
          <p:cNvPr id="612" name="Google Shape;612;p27"/>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8"/>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800"/>
              </a:spcBef>
              <a:spcAft>
                <a:spcPts val="0"/>
              </a:spcAft>
              <a:buClr>
                <a:srgbClr val="1C325F"/>
              </a:buClr>
              <a:buSzPts val="2600"/>
              <a:buNone/>
            </a:pPr>
            <a:r>
              <a:rPr b="1" lang="en-US"/>
              <a:t>By ID (Exercise 4) </a:t>
            </a:r>
            <a:endParaRPr/>
          </a:p>
          <a:p>
            <a:pPr indent="-342900" lvl="0" marL="342900" rtl="0" algn="l">
              <a:lnSpc>
                <a:spcPct val="90000"/>
              </a:lnSpc>
              <a:spcBef>
                <a:spcPts val="800"/>
              </a:spcBef>
              <a:spcAft>
                <a:spcPts val="0"/>
              </a:spcAft>
              <a:buClr>
                <a:srgbClr val="1C325F"/>
              </a:buClr>
              <a:buSzPts val="2600"/>
              <a:buChar char="▸"/>
            </a:pPr>
            <a:r>
              <a:rPr lang="en-US" sz="2000"/>
              <a:t>Efficient</a:t>
            </a:r>
            <a:endParaRPr/>
          </a:p>
          <a:p>
            <a:pPr indent="-342900" lvl="0" marL="342900" rtl="0" algn="l">
              <a:lnSpc>
                <a:spcPct val="90000"/>
              </a:lnSpc>
              <a:spcBef>
                <a:spcPts val="800"/>
              </a:spcBef>
              <a:spcAft>
                <a:spcPts val="0"/>
              </a:spcAft>
              <a:buClr>
                <a:srgbClr val="1C325F"/>
              </a:buClr>
              <a:buSzPts val="2600"/>
              <a:buChar char="▸"/>
            </a:pPr>
            <a:r>
              <a:rPr lang="en-US" sz="2000"/>
              <a:t>By definition, each ID should be unique in the HTML document</a:t>
            </a:r>
            <a:endParaRPr/>
          </a:p>
          <a:p>
            <a:pPr indent="-342900" lvl="0" marL="342900" rtl="0" algn="l">
              <a:lnSpc>
                <a:spcPct val="90000"/>
              </a:lnSpc>
              <a:spcBef>
                <a:spcPts val="800"/>
              </a:spcBef>
              <a:spcAft>
                <a:spcPts val="0"/>
              </a:spcAft>
              <a:buClr>
                <a:srgbClr val="1C325F"/>
              </a:buClr>
              <a:buSzPts val="2600"/>
              <a:buChar char="▸"/>
            </a:pPr>
            <a:r>
              <a:rPr lang="en-US" sz="2000"/>
              <a:t>A tester can add IDs to the SUT easily</a:t>
            </a:r>
            <a:endParaRPr/>
          </a:p>
          <a:p>
            <a:pPr indent="-177800" lvl="0" marL="342900" rtl="0" algn="l">
              <a:lnSpc>
                <a:spcPct val="90000"/>
              </a:lnSpc>
              <a:spcBef>
                <a:spcPts val="800"/>
              </a:spcBef>
              <a:spcAft>
                <a:spcPts val="0"/>
              </a:spcAft>
              <a:buClr>
                <a:srgbClr val="1C325F"/>
              </a:buClr>
              <a:buSzPts val="2600"/>
              <a:buNone/>
            </a:pPr>
            <a:r>
              <a:t/>
            </a:r>
            <a:endParaRPr sz="2000"/>
          </a:p>
          <a:p>
            <a:pPr indent="0" lvl="0" marL="0" rtl="0" algn="l">
              <a:lnSpc>
                <a:spcPct val="90000"/>
              </a:lnSpc>
              <a:spcBef>
                <a:spcPts val="800"/>
              </a:spcBef>
              <a:spcAft>
                <a:spcPts val="0"/>
              </a:spcAft>
              <a:buClr>
                <a:srgbClr val="1C325F"/>
              </a:buClr>
              <a:buSzPts val="2600"/>
              <a:buNone/>
            </a:pPr>
            <a:r>
              <a:rPr b="1" lang="en-US"/>
              <a:t>By Link Text  (Exercise 5) </a:t>
            </a:r>
            <a:endParaRPr/>
          </a:p>
          <a:p>
            <a:pPr indent="-342900" lvl="0" marL="342900" rtl="0" algn="l">
              <a:lnSpc>
                <a:spcPct val="90000"/>
              </a:lnSpc>
              <a:spcBef>
                <a:spcPts val="800"/>
              </a:spcBef>
              <a:spcAft>
                <a:spcPts val="0"/>
              </a:spcAft>
              <a:buClr>
                <a:srgbClr val="1C325F"/>
              </a:buClr>
              <a:buSzPts val="2600"/>
              <a:buChar char="▸"/>
            </a:pPr>
            <a:r>
              <a:rPr lang="en-US" sz="2000"/>
              <a:t>If the link text is unique to a page, you can find the element</a:t>
            </a:r>
            <a:endParaRPr/>
          </a:p>
          <a:p>
            <a:pPr indent="-342900" lvl="0" marL="342900" rtl="0" algn="l">
              <a:lnSpc>
                <a:spcPct val="90000"/>
              </a:lnSpc>
              <a:spcBef>
                <a:spcPts val="800"/>
              </a:spcBef>
              <a:spcAft>
                <a:spcPts val="0"/>
              </a:spcAft>
              <a:buClr>
                <a:srgbClr val="1C325F"/>
              </a:buClr>
              <a:buSzPts val="2600"/>
              <a:buChar char="▸"/>
            </a:pPr>
            <a:r>
              <a:rPr lang="en-US" sz="2000"/>
              <a:t>The link text is visible to the user (in most cases), so it's easy to know what the test code is looking for</a:t>
            </a:r>
            <a:endParaRPr/>
          </a:p>
          <a:p>
            <a:pPr indent="-342900" lvl="0" marL="342900" rtl="0" algn="l">
              <a:lnSpc>
                <a:spcPct val="90000"/>
              </a:lnSpc>
              <a:spcBef>
                <a:spcPts val="800"/>
              </a:spcBef>
              <a:spcAft>
                <a:spcPts val="0"/>
              </a:spcAft>
              <a:buClr>
                <a:srgbClr val="1C325F"/>
              </a:buClr>
              <a:buSzPts val="2600"/>
              <a:buChar char="▸"/>
            </a:pPr>
            <a:r>
              <a:rPr lang="en-US" sz="2000"/>
              <a:t>Partial link text is slightly less likely than the full link text to change</a:t>
            </a:r>
            <a:endParaRPr/>
          </a:p>
        </p:txBody>
      </p:sp>
      <p:sp>
        <p:nvSpPr>
          <p:cNvPr id="618" name="Google Shape;618;p28"/>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Locators</a:t>
            </a:r>
            <a:endParaRPr>
              <a:solidFill>
                <a:schemeClr val="lt1"/>
              </a:solidFill>
            </a:endParaRPr>
          </a:p>
        </p:txBody>
      </p:sp>
      <p:sp>
        <p:nvSpPr>
          <p:cNvPr id="619" name="Google Shape;619;p28"/>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9"/>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Clr>
                <a:srgbClr val="1C325F"/>
              </a:buClr>
              <a:buSzPts val="2600"/>
              <a:buNone/>
            </a:pPr>
            <a:r>
              <a:t/>
            </a:r>
            <a:endParaRPr sz="2000"/>
          </a:p>
          <a:p>
            <a:pPr indent="0" lvl="0" marL="0" rtl="0" algn="l">
              <a:lnSpc>
                <a:spcPct val="90000"/>
              </a:lnSpc>
              <a:spcBef>
                <a:spcPts val="800"/>
              </a:spcBef>
              <a:spcAft>
                <a:spcPts val="0"/>
              </a:spcAft>
              <a:buClr>
                <a:srgbClr val="1C325F"/>
              </a:buClr>
              <a:buSzPts val="2600"/>
              <a:buNone/>
            </a:pPr>
            <a:r>
              <a:rPr b="1" lang="en-US"/>
              <a:t>By XPath:</a:t>
            </a:r>
            <a:endParaRPr/>
          </a:p>
          <a:p>
            <a:pPr indent="-342900" lvl="0" marL="342900" rtl="0" algn="l">
              <a:lnSpc>
                <a:spcPct val="90000"/>
              </a:lnSpc>
              <a:spcBef>
                <a:spcPts val="800"/>
              </a:spcBef>
              <a:spcAft>
                <a:spcPts val="0"/>
              </a:spcAft>
              <a:buClr>
                <a:srgbClr val="1C325F"/>
              </a:buClr>
              <a:buSzPts val="2600"/>
              <a:buChar char="▸"/>
            </a:pPr>
            <a:r>
              <a:rPr lang="en-US" sz="2000"/>
              <a:t>You can find elements that don't have any unique attributes (id, class, name, etc.)</a:t>
            </a:r>
            <a:endParaRPr/>
          </a:p>
          <a:p>
            <a:pPr indent="-342900" lvl="0" marL="342900" rtl="0" algn="l">
              <a:lnSpc>
                <a:spcPct val="90000"/>
              </a:lnSpc>
              <a:spcBef>
                <a:spcPts val="800"/>
              </a:spcBef>
              <a:spcAft>
                <a:spcPts val="0"/>
              </a:spcAft>
              <a:buClr>
                <a:srgbClr val="1C325F"/>
              </a:buClr>
              <a:buSzPts val="2600"/>
              <a:buChar char="▸"/>
            </a:pPr>
            <a:r>
              <a:rPr lang="en-US" sz="2000"/>
              <a:t>You can use XPath in generic locators, using the different "By" strategies (by id, by class, etc.) as needed</a:t>
            </a:r>
            <a:endParaRPr/>
          </a:p>
          <a:p>
            <a:pPr indent="0" lvl="0" marL="0" rtl="0" algn="l">
              <a:lnSpc>
                <a:spcPct val="90000"/>
              </a:lnSpc>
              <a:spcBef>
                <a:spcPts val="800"/>
              </a:spcBef>
              <a:spcAft>
                <a:spcPts val="0"/>
              </a:spcAft>
              <a:buClr>
                <a:srgbClr val="1C325F"/>
              </a:buClr>
              <a:buSzPts val="2600"/>
              <a:buNone/>
            </a:pPr>
            <a:r>
              <a:t/>
            </a:r>
            <a:endParaRPr sz="2000"/>
          </a:p>
          <a:p>
            <a:pPr indent="0" lvl="0" marL="0" rtl="0" algn="l">
              <a:lnSpc>
                <a:spcPct val="90000"/>
              </a:lnSpc>
              <a:spcBef>
                <a:spcPts val="800"/>
              </a:spcBef>
              <a:spcAft>
                <a:spcPts val="0"/>
              </a:spcAft>
              <a:buClr>
                <a:srgbClr val="1C325F"/>
              </a:buClr>
              <a:buSzPts val="2600"/>
              <a:buNone/>
            </a:pPr>
            <a:r>
              <a:rPr b="1" lang="en-US"/>
              <a:t>By Class Name:</a:t>
            </a:r>
            <a:endParaRPr/>
          </a:p>
          <a:p>
            <a:pPr indent="-342900" lvl="0" marL="342900" rtl="0" algn="l">
              <a:lnSpc>
                <a:spcPct val="90000"/>
              </a:lnSpc>
              <a:spcBef>
                <a:spcPts val="800"/>
              </a:spcBef>
              <a:spcAft>
                <a:spcPts val="0"/>
              </a:spcAft>
              <a:buClr>
                <a:srgbClr val="1C325F"/>
              </a:buClr>
              <a:buSzPts val="2600"/>
              <a:buChar char="▸"/>
            </a:pPr>
            <a:r>
              <a:rPr lang="en-US" sz="2000"/>
              <a:t>Class names can be used multiple places in the DOM, but you can limit the locating to the loaded page (for example on a popup modal dialog)</a:t>
            </a:r>
            <a:endParaRPr/>
          </a:p>
          <a:p>
            <a:pPr indent="-342900" lvl="0" marL="342900" rtl="0" algn="l">
              <a:lnSpc>
                <a:spcPct val="90000"/>
              </a:lnSpc>
              <a:spcBef>
                <a:spcPts val="800"/>
              </a:spcBef>
              <a:spcAft>
                <a:spcPts val="0"/>
              </a:spcAft>
              <a:buClr>
                <a:srgbClr val="1C325F"/>
              </a:buClr>
              <a:buSzPts val="2600"/>
              <a:buChar char="▸"/>
            </a:pPr>
            <a:r>
              <a:rPr lang="en-US" sz="2000"/>
              <a:t>A tester can add class names to the SUT easily</a:t>
            </a:r>
            <a:endParaRPr/>
          </a:p>
          <a:p>
            <a:pPr indent="-342900" lvl="0" marL="342900" rtl="0" algn="l">
              <a:lnSpc>
                <a:spcPct val="90000"/>
              </a:lnSpc>
              <a:spcBef>
                <a:spcPts val="800"/>
              </a:spcBef>
              <a:spcAft>
                <a:spcPts val="0"/>
              </a:spcAft>
              <a:buClr>
                <a:srgbClr val="1C325F"/>
              </a:buClr>
              <a:buSzPts val="2600"/>
              <a:buChar char="▸"/>
            </a:pPr>
            <a:r>
              <a:rPr lang="en-US" sz="2000"/>
              <a:t>Selenium does not accept class name with spaces</a:t>
            </a:r>
            <a:endParaRPr sz="2000"/>
          </a:p>
        </p:txBody>
      </p:sp>
      <p:sp>
        <p:nvSpPr>
          <p:cNvPr id="625" name="Google Shape;625;p29"/>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lt1"/>
              </a:buClr>
              <a:buSzPts val="2400"/>
              <a:buFont typeface="Raleway"/>
              <a:buNone/>
            </a:pPr>
            <a:r>
              <a:rPr lang="en-US">
                <a:solidFill>
                  <a:schemeClr val="lt1"/>
                </a:solidFill>
              </a:rPr>
              <a:t>Locators</a:t>
            </a:r>
            <a:endParaRPr>
              <a:solidFill>
                <a:schemeClr val="lt1"/>
              </a:solidFill>
            </a:endParaRPr>
          </a:p>
        </p:txBody>
      </p:sp>
      <p:sp>
        <p:nvSpPr>
          <p:cNvPr id="626" name="Google Shape;626;p29"/>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0"/>
          <p:cNvSpPr txBox="1"/>
          <p:nvPr>
            <p:ph type="ctrTitle"/>
          </p:nvPr>
        </p:nvSpPr>
        <p:spPr>
          <a:xfrm>
            <a:off x="1590261" y="1705838"/>
            <a:ext cx="9471991"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lt1"/>
              </a:buClr>
              <a:buSzPts val="4800"/>
              <a:buFont typeface="Raleway"/>
              <a:buNone/>
            </a:pPr>
            <a:r>
              <a:rPr lang="en-US">
                <a:solidFill>
                  <a:schemeClr val="lt1"/>
                </a:solidFill>
              </a:rPr>
              <a:t>4. Web components automation</a:t>
            </a:r>
            <a:endParaRPr>
              <a:solidFill>
                <a:schemeClr val="lt1"/>
              </a:solidFill>
            </a:endParaRPr>
          </a:p>
        </p:txBody>
      </p:sp>
      <p:sp>
        <p:nvSpPr>
          <p:cNvPr id="632" name="Google Shape;632;p30"/>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2"/>
          <p:cNvSpPr txBox="1"/>
          <p:nvPr>
            <p:ph type="ctrTitle"/>
          </p:nvPr>
        </p:nvSpPr>
        <p:spPr>
          <a:xfrm>
            <a:off x="452100" y="0"/>
            <a:ext cx="8739900" cy="5360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Font typeface="Raleway"/>
              <a:buNone/>
            </a:pPr>
            <a:r>
              <a:rPr lang="en-US"/>
              <a:t>Understanding the DOM</a:t>
            </a:r>
            <a:endParaRPr/>
          </a:p>
        </p:txBody>
      </p:sp>
      <p:sp>
        <p:nvSpPr>
          <p:cNvPr id="638" name="Google Shape;638;p32"/>
          <p:cNvSpPr txBox="1"/>
          <p:nvPr>
            <p:ph idx="4294967295" type="subTitle"/>
          </p:nvPr>
        </p:nvSpPr>
        <p:spPr>
          <a:xfrm>
            <a:off x="2724450" y="4835308"/>
            <a:ext cx="6960000" cy="759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Clr>
                <a:schemeClr val="lt1"/>
              </a:buClr>
              <a:buSzPts val="2400"/>
              <a:buFont typeface="Raleway"/>
              <a:buNone/>
            </a:pPr>
            <a:r>
              <a:rPr lang="en-US"/>
              <a:t>Dynamic Object Model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3"/>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The Document Object Model (DOM)</a:t>
            </a:r>
            <a:endParaRPr/>
          </a:p>
        </p:txBody>
      </p:sp>
      <p:sp>
        <p:nvSpPr>
          <p:cNvPr id="644" name="Google Shape;644;p33"/>
          <p:cNvSpPr txBox="1"/>
          <p:nvPr/>
        </p:nvSpPr>
        <p:spPr>
          <a:xfrm flipH="1">
            <a:off x="1100254" y="1679755"/>
            <a:ext cx="1025168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Is the data representation of the objects that comprise the structure and content of a document on the web.</a:t>
            </a:r>
            <a:endParaRPr b="0" i="0" sz="1800" u="none" cap="none" strike="noStrike">
              <a:solidFill>
                <a:schemeClr val="dk1"/>
              </a:solidFill>
              <a:latin typeface="Arial"/>
              <a:ea typeface="Arial"/>
              <a:cs typeface="Arial"/>
              <a:sym typeface="Arial"/>
            </a:endParaRPr>
          </a:p>
        </p:txBody>
      </p:sp>
      <p:sp>
        <p:nvSpPr>
          <p:cNvPr id="645" name="Google Shape;645;p33"/>
          <p:cNvSpPr txBox="1"/>
          <p:nvPr/>
        </p:nvSpPr>
        <p:spPr>
          <a:xfrm>
            <a:off x="1132784" y="2410993"/>
            <a:ext cx="10186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Represents the document as nodes and objects; that way, programming languages can interact with the page.</a:t>
            </a:r>
            <a:endParaRPr b="0" i="0" sz="1800" u="none" cap="none" strike="noStrike">
              <a:solidFill>
                <a:schemeClr val="dk1"/>
              </a:solidFill>
              <a:latin typeface="Arial"/>
              <a:ea typeface="Arial"/>
              <a:cs typeface="Arial"/>
              <a:sym typeface="Arial"/>
            </a:endParaRPr>
          </a:p>
        </p:txBody>
      </p:sp>
      <p:pic>
        <p:nvPicPr>
          <p:cNvPr id="646" name="Google Shape;646;p33"/>
          <p:cNvPicPr preferRelativeResize="0"/>
          <p:nvPr/>
        </p:nvPicPr>
        <p:blipFill>
          <a:blip r:embed="rId3">
            <a:alphaModFix/>
          </a:blip>
          <a:stretch>
            <a:fillRect/>
          </a:stretch>
        </p:blipFill>
        <p:spPr>
          <a:xfrm>
            <a:off x="537050" y="3224375"/>
            <a:ext cx="4989599" cy="3103875"/>
          </a:xfrm>
          <a:prstGeom prst="rect">
            <a:avLst/>
          </a:prstGeom>
          <a:noFill/>
          <a:ln>
            <a:noFill/>
          </a:ln>
        </p:spPr>
      </p:pic>
      <p:pic>
        <p:nvPicPr>
          <p:cNvPr id="647" name="Google Shape;647;p33"/>
          <p:cNvPicPr preferRelativeResize="0"/>
          <p:nvPr/>
        </p:nvPicPr>
        <p:blipFill>
          <a:blip r:embed="rId4">
            <a:alphaModFix/>
          </a:blip>
          <a:stretch>
            <a:fillRect/>
          </a:stretch>
        </p:blipFill>
        <p:spPr>
          <a:xfrm>
            <a:off x="7105224" y="3028455"/>
            <a:ext cx="4615573" cy="34957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4"/>
          <p:cNvSpPr txBox="1"/>
          <p:nvPr>
            <p:ph type="title"/>
          </p:nvPr>
        </p:nvSpPr>
        <p:spPr>
          <a:xfrm>
            <a:off x="1473200" y="368100"/>
            <a:ext cx="8966000" cy="9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Font typeface="Raleway"/>
              <a:buNone/>
            </a:pPr>
            <a:r>
              <a:rPr lang="en-US"/>
              <a:t>DOM Tree</a:t>
            </a:r>
            <a:endParaRPr/>
          </a:p>
        </p:txBody>
      </p:sp>
      <p:sp>
        <p:nvSpPr>
          <p:cNvPr id="653" name="Google Shape;653;p3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00"/>
              <a:buFont typeface="Roboto"/>
              <a:buNone/>
            </a:pPr>
            <a:fld id="{00000000-1234-1234-1234-123412341234}" type="slidenum">
              <a:rPr lang="en-US"/>
              <a:t>‹#›</a:t>
            </a:fld>
            <a:endParaRPr/>
          </a:p>
        </p:txBody>
      </p:sp>
      <p:sp>
        <p:nvSpPr>
          <p:cNvPr id="654" name="Google Shape;654;p34"/>
          <p:cNvSpPr txBox="1"/>
          <p:nvPr/>
        </p:nvSpPr>
        <p:spPr>
          <a:xfrm>
            <a:off x="1471562" y="1651819"/>
            <a:ext cx="10191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Is a kind of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tree</a:t>
            </a:r>
            <a:r>
              <a:rPr b="0" i="0" lang="en-US" sz="1800" u="none" cap="none" strike="noStrike">
                <a:solidFill>
                  <a:schemeClr val="dk1"/>
                </a:solidFill>
                <a:latin typeface="Arial"/>
                <a:ea typeface="Arial"/>
                <a:cs typeface="Arial"/>
                <a:sym typeface="Arial"/>
              </a:rPr>
              <a:t> whose nodes represent an HTML or XML document's contents. Each HTML or XML document has a unique DOM tree representation. For example, the following document</a:t>
            </a:r>
            <a:endParaRPr b="0" i="0" sz="1800" u="none" cap="none" strike="noStrike">
              <a:solidFill>
                <a:schemeClr val="dk1"/>
              </a:solidFill>
              <a:latin typeface="Arial"/>
              <a:ea typeface="Arial"/>
              <a:cs typeface="Arial"/>
              <a:sym typeface="Arial"/>
            </a:endParaRPr>
          </a:p>
        </p:txBody>
      </p:sp>
      <p:sp>
        <p:nvSpPr>
          <p:cNvPr id="655" name="Google Shape;655;p34"/>
          <p:cNvSpPr txBox="1"/>
          <p:nvPr/>
        </p:nvSpPr>
        <p:spPr>
          <a:xfrm>
            <a:off x="1382127" y="2971388"/>
            <a:ext cx="36321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&lt;html&gt;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&lt;head&gt;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&lt;title&gt;My Document&lt;/title&gt;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&lt;/head&gt;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&lt;body&gt;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&lt;h1&gt;Header&lt;/h1&gt;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&lt;p&gt;Paragraph&lt;/p&gt;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&lt;/body&gt;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&lt;/html&gt;</a:t>
            </a:r>
            <a:endParaRPr b="0" i="0" sz="1800" u="none" cap="none" strike="noStrike">
              <a:solidFill>
                <a:schemeClr val="dk1"/>
              </a:solidFill>
              <a:latin typeface="Arial"/>
              <a:ea typeface="Arial"/>
              <a:cs typeface="Arial"/>
              <a:sym typeface="Arial"/>
            </a:endParaRPr>
          </a:p>
        </p:txBody>
      </p:sp>
      <p:pic>
        <p:nvPicPr>
          <p:cNvPr id="656" name="Google Shape;656;p34"/>
          <p:cNvPicPr preferRelativeResize="0"/>
          <p:nvPr/>
        </p:nvPicPr>
        <p:blipFill rotWithShape="1">
          <a:blip r:embed="rId4">
            <a:alphaModFix/>
          </a:blip>
          <a:srcRect b="0" l="0" r="0" t="0"/>
          <a:stretch/>
        </p:blipFill>
        <p:spPr>
          <a:xfrm>
            <a:off x="6075813" y="2747300"/>
            <a:ext cx="5316624" cy="30341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ec4497f656_0_30"/>
          <p:cNvSpPr txBox="1"/>
          <p:nvPr>
            <p:ph type="ctrTitle"/>
          </p:nvPr>
        </p:nvSpPr>
        <p:spPr>
          <a:xfrm>
            <a:off x="217275" y="0"/>
            <a:ext cx="8974500" cy="53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Selenium Methods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5"/>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33"/>
              <a:buFont typeface="Roboto"/>
              <a:buNone/>
            </a:pPr>
            <a:fld id="{00000000-1234-1234-1234-123412341234}" type="slidenum">
              <a:rPr lang="en-US"/>
              <a:t>‹#›</a:t>
            </a:fld>
            <a:endParaRPr/>
          </a:p>
        </p:txBody>
      </p:sp>
      <p:sp>
        <p:nvSpPr>
          <p:cNvPr id="668" name="Google Shape;668;p35"/>
          <p:cNvSpPr txBox="1"/>
          <p:nvPr/>
        </p:nvSpPr>
        <p:spPr>
          <a:xfrm>
            <a:off x="1451700" y="4058025"/>
            <a:ext cx="9288600" cy="1699200"/>
          </a:xfrm>
          <a:prstGeom prst="rect">
            <a:avLst/>
          </a:prstGeom>
          <a:solidFill>
            <a:schemeClr val="lt1"/>
          </a:solidFill>
          <a:ln>
            <a:noFill/>
          </a:ln>
        </p:spPr>
        <p:txBody>
          <a:bodyPr anchorCtr="0" anchor="t" bIns="91425" lIns="91425" spcFirstLastPara="1" rIns="91425" wrap="square" tIns="91425">
            <a:spAutoFit/>
          </a:bodyPr>
          <a:lstStyle/>
          <a:p>
            <a:pPr indent="-304800" lvl="0" marL="457200" marR="0" rtl="0" algn="l">
              <a:lnSpc>
                <a:spcPct val="180000"/>
              </a:lnSpc>
              <a:spcBef>
                <a:spcPts val="0"/>
              </a:spcBef>
              <a:spcAft>
                <a:spcPts val="0"/>
              </a:spcAft>
              <a:buClr>
                <a:srgbClr val="46426E"/>
              </a:buClr>
              <a:buSzPts val="1200"/>
              <a:buFont typeface="Arial"/>
              <a:buAutoNum type="arabicPeriod"/>
            </a:pPr>
            <a:r>
              <a:rPr b="0" i="0" lang="en-US" sz="1200" u="none" cap="none" strike="noStrike">
                <a:solidFill>
                  <a:srgbClr val="46426E"/>
                </a:solidFill>
                <a:latin typeface="Arial"/>
                <a:ea typeface="Arial"/>
                <a:cs typeface="Arial"/>
                <a:sym typeface="Arial"/>
              </a:rPr>
              <a:t>Perform actions on a browser.</a:t>
            </a:r>
            <a:endParaRPr b="0" i="0" sz="1200" u="none" cap="none" strike="noStrike">
              <a:solidFill>
                <a:srgbClr val="46426E"/>
              </a:solidFill>
              <a:latin typeface="Arial"/>
              <a:ea typeface="Arial"/>
              <a:cs typeface="Arial"/>
              <a:sym typeface="Arial"/>
            </a:endParaRPr>
          </a:p>
          <a:p>
            <a:pPr indent="-304800" lvl="0" marL="457200" marR="0" rtl="0" algn="l">
              <a:lnSpc>
                <a:spcPct val="180000"/>
              </a:lnSpc>
              <a:spcBef>
                <a:spcPts val="0"/>
              </a:spcBef>
              <a:spcAft>
                <a:spcPts val="0"/>
              </a:spcAft>
              <a:buClr>
                <a:srgbClr val="46426E"/>
              </a:buClr>
              <a:buSzPts val="1200"/>
              <a:buFont typeface="Arial"/>
              <a:buAutoNum type="arabicPeriod"/>
            </a:pPr>
            <a:r>
              <a:rPr b="0" i="0" lang="en-US" sz="1200" u="none" cap="none" strike="noStrike">
                <a:solidFill>
                  <a:srgbClr val="46426E"/>
                </a:solidFill>
                <a:latin typeface="Arial"/>
                <a:ea typeface="Arial"/>
                <a:cs typeface="Arial"/>
                <a:sym typeface="Arial"/>
              </a:rPr>
              <a:t>Perform actions on WebElements.</a:t>
            </a:r>
            <a:endParaRPr b="0" i="0" sz="1200" u="none" cap="none" strike="noStrike">
              <a:solidFill>
                <a:srgbClr val="46426E"/>
              </a:solidFill>
              <a:latin typeface="Arial"/>
              <a:ea typeface="Arial"/>
              <a:cs typeface="Arial"/>
              <a:sym typeface="Arial"/>
            </a:endParaRPr>
          </a:p>
          <a:p>
            <a:pPr indent="-304800" lvl="0" marL="457200" marR="0" rtl="0" algn="l">
              <a:lnSpc>
                <a:spcPct val="180000"/>
              </a:lnSpc>
              <a:spcBef>
                <a:spcPts val="0"/>
              </a:spcBef>
              <a:spcAft>
                <a:spcPts val="0"/>
              </a:spcAft>
              <a:buClr>
                <a:srgbClr val="46426E"/>
              </a:buClr>
              <a:buSzPts val="1200"/>
              <a:buFont typeface="Arial"/>
              <a:buAutoNum type="arabicPeriod"/>
            </a:pPr>
            <a:r>
              <a:rPr b="0" i="0" lang="en-US" sz="1200" u="none" cap="none" strike="noStrike">
                <a:solidFill>
                  <a:srgbClr val="46426E"/>
                </a:solidFill>
                <a:latin typeface="Arial"/>
                <a:ea typeface="Arial"/>
                <a:cs typeface="Arial"/>
                <a:sym typeface="Arial"/>
              </a:rPr>
              <a:t>Load a web page, refresh a web page, or move backwards and forwards in our browser’s history.</a:t>
            </a:r>
            <a:endParaRPr b="0" i="0" sz="1200" u="none" cap="none" strike="noStrike">
              <a:solidFill>
                <a:srgbClr val="46426E"/>
              </a:solidFill>
              <a:latin typeface="Arial"/>
              <a:ea typeface="Arial"/>
              <a:cs typeface="Arial"/>
              <a:sym typeface="Arial"/>
            </a:endParaRPr>
          </a:p>
          <a:p>
            <a:pPr indent="-304800" lvl="0" marL="457200" marR="0" rtl="0" algn="l">
              <a:lnSpc>
                <a:spcPct val="180000"/>
              </a:lnSpc>
              <a:spcBef>
                <a:spcPts val="0"/>
              </a:spcBef>
              <a:spcAft>
                <a:spcPts val="0"/>
              </a:spcAft>
              <a:buClr>
                <a:srgbClr val="46426E"/>
              </a:buClr>
              <a:buSzPts val="1200"/>
              <a:buFont typeface="Arial"/>
              <a:buAutoNum type="arabicPeriod"/>
            </a:pPr>
            <a:r>
              <a:rPr b="0" i="0" lang="en-US" sz="1200" u="none" cap="none" strike="noStrike">
                <a:solidFill>
                  <a:srgbClr val="46426E"/>
                </a:solidFill>
                <a:latin typeface="Arial"/>
                <a:ea typeface="Arial"/>
                <a:cs typeface="Arial"/>
                <a:sym typeface="Arial"/>
              </a:rPr>
              <a:t>Pause between execution statements.</a:t>
            </a:r>
            <a:endParaRPr b="0" i="0" sz="1200" u="none" cap="none" strike="noStrike">
              <a:solidFill>
                <a:srgbClr val="46426E"/>
              </a:solidFill>
              <a:latin typeface="Arial"/>
              <a:ea typeface="Arial"/>
              <a:cs typeface="Arial"/>
              <a:sym typeface="Arial"/>
            </a:endParaRPr>
          </a:p>
          <a:p>
            <a:pPr indent="-304800" lvl="0" marL="457200" marR="0" rtl="0" algn="l">
              <a:lnSpc>
                <a:spcPct val="180000"/>
              </a:lnSpc>
              <a:spcBef>
                <a:spcPts val="0"/>
              </a:spcBef>
              <a:spcAft>
                <a:spcPts val="0"/>
              </a:spcAft>
              <a:buClr>
                <a:srgbClr val="46426E"/>
              </a:buClr>
              <a:buSzPts val="1200"/>
              <a:buFont typeface="Arial"/>
              <a:buAutoNum type="arabicPeriod"/>
            </a:pPr>
            <a:r>
              <a:rPr b="0" i="0" lang="en-US" sz="1200" u="none" cap="none" strike="noStrike">
                <a:solidFill>
                  <a:srgbClr val="46426E"/>
                </a:solidFill>
                <a:latin typeface="Arial"/>
                <a:ea typeface="Arial"/>
                <a:cs typeface="Arial"/>
                <a:sym typeface="Arial"/>
              </a:rPr>
              <a:t>Switch to alerts, windows, and frames.</a:t>
            </a:r>
            <a:endParaRPr b="0" i="0" sz="1200" u="none" cap="none" strike="noStrike">
              <a:solidFill>
                <a:srgbClr val="46426E"/>
              </a:solidFill>
              <a:latin typeface="Arial"/>
              <a:ea typeface="Arial"/>
              <a:cs typeface="Arial"/>
              <a:sym typeface="Arial"/>
            </a:endParaRPr>
          </a:p>
        </p:txBody>
      </p:sp>
      <p:sp>
        <p:nvSpPr>
          <p:cNvPr id="669" name="Google Shape;669;p35"/>
          <p:cNvSpPr txBox="1"/>
          <p:nvPr/>
        </p:nvSpPr>
        <p:spPr>
          <a:xfrm>
            <a:off x="1451700" y="1546525"/>
            <a:ext cx="20922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lt1"/>
              </a:buClr>
              <a:buSzPts val="2400"/>
              <a:buFont typeface="Raleway"/>
              <a:buAutoNum type="arabicPeriod"/>
            </a:pPr>
            <a:r>
              <a:rPr b="0" i="0" lang="en-US" sz="2400" u="none" cap="none" strike="noStrike">
                <a:solidFill>
                  <a:schemeClr val="lt1"/>
                </a:solidFill>
                <a:latin typeface="Raleway"/>
                <a:ea typeface="Raleway"/>
                <a:cs typeface="Raleway"/>
                <a:sym typeface="Raleway"/>
              </a:rPr>
              <a:t>Browser</a:t>
            </a:r>
            <a:endParaRPr b="0" i="0" sz="2400" u="none" cap="none" strike="noStrike">
              <a:solidFill>
                <a:schemeClr val="lt1"/>
              </a:solidFill>
              <a:latin typeface="Raleway"/>
              <a:ea typeface="Raleway"/>
              <a:cs typeface="Raleway"/>
              <a:sym typeface="Raleway"/>
            </a:endParaRPr>
          </a:p>
        </p:txBody>
      </p:sp>
      <p:sp>
        <p:nvSpPr>
          <p:cNvPr id="670" name="Google Shape;670;p35"/>
          <p:cNvSpPr txBox="1"/>
          <p:nvPr/>
        </p:nvSpPr>
        <p:spPr>
          <a:xfrm>
            <a:off x="2880725" y="2280250"/>
            <a:ext cx="2377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Raleway"/>
                <a:ea typeface="Raleway"/>
                <a:cs typeface="Raleway"/>
                <a:sym typeface="Raleway"/>
              </a:rPr>
              <a:t>2. WebElement</a:t>
            </a:r>
            <a:endParaRPr b="0" i="0" sz="2400" u="none" cap="none" strike="noStrike">
              <a:solidFill>
                <a:schemeClr val="lt1"/>
              </a:solidFill>
              <a:latin typeface="Raleway"/>
              <a:ea typeface="Raleway"/>
              <a:cs typeface="Raleway"/>
              <a:sym typeface="Raleway"/>
            </a:endParaRPr>
          </a:p>
        </p:txBody>
      </p:sp>
      <p:sp>
        <p:nvSpPr>
          <p:cNvPr id="671" name="Google Shape;671;p35"/>
          <p:cNvSpPr txBox="1"/>
          <p:nvPr/>
        </p:nvSpPr>
        <p:spPr>
          <a:xfrm>
            <a:off x="4732125" y="1546525"/>
            <a:ext cx="2377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Raleway"/>
                <a:ea typeface="Raleway"/>
                <a:cs typeface="Raleway"/>
                <a:sym typeface="Raleway"/>
              </a:rPr>
              <a:t>3. Navigation</a:t>
            </a:r>
            <a:endParaRPr b="0" i="0" sz="2400" u="none" cap="none" strike="noStrike">
              <a:solidFill>
                <a:schemeClr val="lt1"/>
              </a:solidFill>
              <a:latin typeface="Raleway"/>
              <a:ea typeface="Raleway"/>
              <a:cs typeface="Raleway"/>
              <a:sym typeface="Raleway"/>
            </a:endParaRPr>
          </a:p>
        </p:txBody>
      </p:sp>
      <p:sp>
        <p:nvSpPr>
          <p:cNvPr id="672" name="Google Shape;672;p35"/>
          <p:cNvSpPr txBox="1"/>
          <p:nvPr/>
        </p:nvSpPr>
        <p:spPr>
          <a:xfrm>
            <a:off x="7104375" y="2280250"/>
            <a:ext cx="1488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Raleway"/>
                <a:ea typeface="Raleway"/>
                <a:cs typeface="Raleway"/>
                <a:sym typeface="Raleway"/>
              </a:rPr>
              <a:t>4. Wait</a:t>
            </a:r>
            <a:endParaRPr b="0" i="0" sz="2400" u="none" cap="none" strike="noStrike">
              <a:solidFill>
                <a:schemeClr val="lt1"/>
              </a:solidFill>
              <a:latin typeface="Raleway"/>
              <a:ea typeface="Raleway"/>
              <a:cs typeface="Raleway"/>
              <a:sym typeface="Raleway"/>
            </a:endParaRPr>
          </a:p>
        </p:txBody>
      </p:sp>
      <p:sp>
        <p:nvSpPr>
          <p:cNvPr id="673" name="Google Shape;673;p35"/>
          <p:cNvSpPr txBox="1"/>
          <p:nvPr/>
        </p:nvSpPr>
        <p:spPr>
          <a:xfrm>
            <a:off x="8950900" y="1546525"/>
            <a:ext cx="1488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Raleway"/>
                <a:ea typeface="Raleway"/>
                <a:cs typeface="Raleway"/>
                <a:sym typeface="Raleway"/>
              </a:rPr>
              <a:t>5. Switch</a:t>
            </a:r>
            <a:endParaRPr b="0" i="0" sz="2400" u="none" cap="none" strike="noStrike">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ee2ad1161a_1_255"/>
          <p:cNvSpPr txBox="1"/>
          <p:nvPr>
            <p:ph idx="1" type="body"/>
          </p:nvPr>
        </p:nvSpPr>
        <p:spPr>
          <a:xfrm>
            <a:off x="1320500" y="1362600"/>
            <a:ext cx="9790800" cy="4496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800"/>
              </a:spcBef>
              <a:spcAft>
                <a:spcPts val="0"/>
              </a:spcAft>
              <a:buSzPts val="4800"/>
              <a:buNone/>
            </a:pPr>
            <a:r>
              <a:rPr lang="en-US"/>
              <a:t>In god we trust, the rest we test.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ec4497f656_0_24"/>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33"/>
              <a:buFont typeface="Roboto"/>
              <a:buNone/>
            </a:pPr>
            <a:fld id="{00000000-1234-1234-1234-123412341234}" type="slidenum">
              <a:rPr lang="en-US"/>
              <a:t>‹#›</a:t>
            </a:fld>
            <a:endParaRPr/>
          </a:p>
        </p:txBody>
      </p:sp>
      <p:graphicFrame>
        <p:nvGraphicFramePr>
          <p:cNvPr id="680" name="Google Shape;680;gec4497f656_0_24"/>
          <p:cNvGraphicFramePr/>
          <p:nvPr/>
        </p:nvGraphicFramePr>
        <p:xfrm>
          <a:off x="952500" y="3048000"/>
          <a:ext cx="3000000" cy="3000000"/>
        </p:xfrm>
        <a:graphic>
          <a:graphicData uri="http://schemas.openxmlformats.org/drawingml/2006/table">
            <a:tbl>
              <a:tblPr>
                <a:noFill/>
                <a:tableStyleId>{F5F939EF-6A0B-4F8E-A162-671C47CC6D1C}</a:tableStyleId>
              </a:tblPr>
              <a:tblGrid>
                <a:gridCol w="1822225"/>
                <a:gridCol w="2029150"/>
                <a:gridCol w="1699950"/>
                <a:gridCol w="2396050"/>
                <a:gridCol w="23396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Browser</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WebElement</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Navigation</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Wait</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Switch</a:t>
                      </a:r>
                      <a:endParaRPr sz="1400" u="none" cap="none" strike="noStrike">
                        <a:solidFill>
                          <a:schemeClr val="dk1"/>
                        </a:solidFill>
                      </a:endParaRPr>
                    </a:p>
                  </a:txBody>
                  <a:tcPr marT="91425" marB="91425" marR="91425" marL="91425"/>
                </a:tc>
              </a:tr>
              <a:tr h="381000">
                <a:tc>
                  <a:txBody>
                    <a:bodyPr/>
                    <a:lstStyle/>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get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getCurrentUrl</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getTitle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Close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Quit</a:t>
                      </a:r>
                      <a:endParaRPr sz="1400" u="none" cap="none" strike="noStrike">
                        <a:solidFill>
                          <a:schemeClr val="dk1"/>
                        </a:solidFill>
                      </a:endParaRPr>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findElement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click</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sendKeys</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getText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getAttribute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isDisplayed</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isEnabled</a:t>
                      </a:r>
                      <a:endParaRPr sz="1400" u="none" cap="none" strike="noStrike">
                        <a:solidFill>
                          <a:schemeClr val="dk1"/>
                        </a:solidFill>
                      </a:endParaRPr>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to</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refresh</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back</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forward</a:t>
                      </a:r>
                      <a:endParaRPr sz="1400" u="none" cap="none" strike="noStrike">
                        <a:solidFill>
                          <a:schemeClr val="dk1"/>
                        </a:solidFill>
                      </a:endParaRPr>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ImplicitWait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ExplicitWait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FluentWait</a:t>
                      </a:r>
                      <a:endParaRPr sz="1400" u="none" cap="none" strike="noStrike">
                        <a:solidFill>
                          <a:schemeClr val="dk1"/>
                        </a:solidFill>
                      </a:endParaRPr>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Switch to Frame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Switch to Alert</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US" sz="1400" u="none" cap="none" strike="noStrike">
                          <a:solidFill>
                            <a:schemeClr val="dk1"/>
                          </a:solidFill>
                        </a:rPr>
                        <a:t>Switch to Window</a:t>
                      </a:r>
                      <a:endParaRPr sz="1400" u="none" cap="none" strike="noStrike">
                        <a:solidFill>
                          <a:schemeClr val="dk1"/>
                        </a:solidFill>
                      </a:endParaRPr>
                    </a:p>
                  </a:txBody>
                  <a:tcPr marT="91425" marB="91425" marR="91425" marL="91425"/>
                </a:tc>
              </a:tr>
            </a:tbl>
          </a:graphicData>
        </a:graphic>
      </p:graphicFrame>
      <p:sp>
        <p:nvSpPr>
          <p:cNvPr id="681" name="Google Shape;681;gec4497f656_0_24"/>
          <p:cNvSpPr txBox="1"/>
          <p:nvPr>
            <p:ph type="title"/>
          </p:nvPr>
        </p:nvSpPr>
        <p:spPr>
          <a:xfrm>
            <a:off x="1473200" y="368100"/>
            <a:ext cx="8966100" cy="99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Common Methods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6"/>
          <p:cNvSpPr txBox="1"/>
          <p:nvPr>
            <p:ph type="ctrTitle"/>
          </p:nvPr>
        </p:nvSpPr>
        <p:spPr>
          <a:xfrm>
            <a:off x="1371300" y="3127133"/>
            <a:ext cx="6960000" cy="154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Font typeface="Raleway"/>
              <a:buNone/>
            </a:pPr>
            <a:r>
              <a:rPr lang="en-US"/>
              <a:t>Basic web components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ec4497f656_0_2"/>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33"/>
              <a:buFont typeface="Roboto"/>
              <a:buNone/>
            </a:pPr>
            <a:fld id="{00000000-1234-1234-1234-123412341234}" type="slidenum">
              <a:rPr lang="en-US"/>
              <a:t>‹#›</a:t>
            </a:fld>
            <a:endParaRPr/>
          </a:p>
        </p:txBody>
      </p:sp>
      <p:sp>
        <p:nvSpPr>
          <p:cNvPr id="693" name="Google Shape;693;gec4497f656_0_2"/>
          <p:cNvSpPr txBox="1"/>
          <p:nvPr>
            <p:ph type="title"/>
          </p:nvPr>
        </p:nvSpPr>
        <p:spPr>
          <a:xfrm>
            <a:off x="1473200" y="367200"/>
            <a:ext cx="8966100" cy="99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Exercise 1 - Let’s go shopping</a:t>
            </a:r>
            <a:endParaRPr/>
          </a:p>
        </p:txBody>
      </p:sp>
      <p:sp>
        <p:nvSpPr>
          <p:cNvPr id="694" name="Google Shape;694;gec4497f656_0_2"/>
          <p:cNvSpPr txBox="1"/>
          <p:nvPr>
            <p:ph idx="1" type="body"/>
          </p:nvPr>
        </p:nvSpPr>
        <p:spPr>
          <a:xfrm>
            <a:off x="1473200" y="1703500"/>
            <a:ext cx="10109100" cy="48645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800"/>
              </a:spcBef>
              <a:spcAft>
                <a:spcPts val="0"/>
              </a:spcAft>
              <a:buSzPts val="3000"/>
              <a:buAutoNum type="arabicPeriod"/>
            </a:pPr>
            <a:r>
              <a:rPr lang="en-US"/>
              <a:t>Go to </a:t>
            </a:r>
            <a:r>
              <a:rPr lang="en-US" sz="2900" u="sng">
                <a:solidFill>
                  <a:schemeClr val="hlink"/>
                </a:solidFill>
                <a:hlinkClick r:id="rId3"/>
              </a:rPr>
              <a:t>https://www.saucedemo.com</a:t>
            </a:r>
            <a:endParaRPr sz="2900">
              <a:solidFill>
                <a:schemeClr val="dk1"/>
              </a:solidFill>
            </a:endParaRPr>
          </a:p>
          <a:p>
            <a:pPr indent="-412750" lvl="0" marL="457200" rtl="0" algn="l">
              <a:lnSpc>
                <a:spcPct val="100000"/>
              </a:lnSpc>
              <a:spcBef>
                <a:spcPts val="800"/>
              </a:spcBef>
              <a:spcAft>
                <a:spcPts val="0"/>
              </a:spcAft>
              <a:buClr>
                <a:schemeClr val="dk1"/>
              </a:buClr>
              <a:buSzPts val="2900"/>
              <a:buAutoNum type="arabicPeriod"/>
            </a:pPr>
            <a:r>
              <a:rPr lang="en-US" sz="2900">
                <a:solidFill>
                  <a:schemeClr val="dk1"/>
                </a:solidFill>
              </a:rPr>
              <a:t>Log in into the page</a:t>
            </a:r>
            <a:endParaRPr sz="2900">
              <a:solidFill>
                <a:schemeClr val="dk1"/>
              </a:solidFill>
            </a:endParaRPr>
          </a:p>
          <a:p>
            <a:pPr indent="-412750" lvl="0" marL="457200" rtl="0" algn="l">
              <a:lnSpc>
                <a:spcPct val="100000"/>
              </a:lnSpc>
              <a:spcBef>
                <a:spcPts val="0"/>
              </a:spcBef>
              <a:spcAft>
                <a:spcPts val="0"/>
              </a:spcAft>
              <a:buClr>
                <a:schemeClr val="dk1"/>
              </a:buClr>
              <a:buSzPts val="2900"/>
              <a:buFont typeface="Arial"/>
              <a:buAutoNum type="arabicPeriod"/>
            </a:pPr>
            <a:r>
              <a:rPr lang="en-US"/>
              <a:t>Search for the “</a:t>
            </a:r>
            <a:r>
              <a:rPr lang="en-US">
                <a:solidFill>
                  <a:schemeClr val="dk1"/>
                </a:solidFill>
              </a:rPr>
              <a:t>Sauce Labs Backpack”</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Click to see the item</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Add to the cart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Go to the cart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Do the checkout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Continue to finalize your purchase</a:t>
            </a:r>
            <a:endParaRPr>
              <a:solidFill>
                <a:schemeClr val="dk1"/>
              </a:solidFill>
            </a:endParaRPr>
          </a:p>
          <a:p>
            <a:pPr indent="0" lvl="0" marL="0" rtl="0" algn="l">
              <a:lnSpc>
                <a:spcPct val="100000"/>
              </a:lnSpc>
              <a:spcBef>
                <a:spcPts val="800"/>
              </a:spcBef>
              <a:spcAft>
                <a:spcPts val="0"/>
              </a:spcAft>
              <a:buSzPts val="3000"/>
              <a:buNone/>
            </a:pPr>
            <a:r>
              <a:t/>
            </a:r>
            <a:endParaRPr sz="29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ee273eef47_0_2"/>
          <p:cNvSpPr txBox="1"/>
          <p:nvPr>
            <p:ph type="title"/>
          </p:nvPr>
        </p:nvSpPr>
        <p:spPr>
          <a:xfrm>
            <a:off x="1473200" y="367200"/>
            <a:ext cx="8966100" cy="99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Exercise 2 - Let’s keep shopping</a:t>
            </a:r>
            <a:endParaRPr/>
          </a:p>
        </p:txBody>
      </p:sp>
      <p:sp>
        <p:nvSpPr>
          <p:cNvPr id="701" name="Google Shape;701;gee273eef47_0_2"/>
          <p:cNvSpPr txBox="1"/>
          <p:nvPr>
            <p:ph idx="1" type="body"/>
          </p:nvPr>
        </p:nvSpPr>
        <p:spPr>
          <a:xfrm>
            <a:off x="1473200" y="1683275"/>
            <a:ext cx="10109100" cy="48645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800"/>
              </a:spcBef>
              <a:spcAft>
                <a:spcPts val="0"/>
              </a:spcAft>
              <a:buSzPts val="3000"/>
              <a:buAutoNum type="arabicPeriod"/>
            </a:pPr>
            <a:r>
              <a:rPr lang="en-US"/>
              <a:t>Go to </a:t>
            </a:r>
            <a:r>
              <a:rPr lang="en-US" sz="2900" u="sng">
                <a:solidFill>
                  <a:schemeClr val="hlink"/>
                </a:solidFill>
                <a:hlinkClick r:id="rId3"/>
              </a:rPr>
              <a:t>https://www.saucedemo.com</a:t>
            </a:r>
            <a:endParaRPr>
              <a:solidFill>
                <a:schemeClr val="dk1"/>
              </a:solidFill>
            </a:endParaRPr>
          </a:p>
          <a:p>
            <a:pPr indent="-419100" lvl="0" marL="457200" rtl="0" algn="l">
              <a:lnSpc>
                <a:spcPct val="100000"/>
              </a:lnSpc>
              <a:spcBef>
                <a:spcPts val="800"/>
              </a:spcBef>
              <a:spcAft>
                <a:spcPts val="0"/>
              </a:spcAft>
              <a:buClr>
                <a:schemeClr val="dk1"/>
              </a:buClr>
              <a:buSzPts val="3000"/>
              <a:buAutoNum type="arabicPeriod"/>
            </a:pPr>
            <a:r>
              <a:rPr lang="en-US">
                <a:solidFill>
                  <a:schemeClr val="dk1"/>
                </a:solidFill>
              </a:rPr>
              <a:t>Log in into the page</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Add 2 items to the cart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Go to the cart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Go back to the Products</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Add 1 item</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Go to the cart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Do the checkout</a:t>
            </a:r>
            <a:endParaRPr>
              <a:solidFill>
                <a:schemeClr val="dk1"/>
              </a:solidFill>
            </a:endParaRPr>
          </a:p>
          <a:p>
            <a:pPr indent="-419100" lvl="0" marL="457200" rtl="0" algn="l">
              <a:lnSpc>
                <a:spcPct val="100000"/>
              </a:lnSpc>
              <a:spcBef>
                <a:spcPts val="0"/>
              </a:spcBef>
              <a:spcAft>
                <a:spcPts val="0"/>
              </a:spcAft>
              <a:buClr>
                <a:schemeClr val="dk1"/>
              </a:buClr>
              <a:buSzPts val="3000"/>
              <a:buAutoNum type="arabicPeriod"/>
            </a:pPr>
            <a:r>
              <a:rPr lang="en-US">
                <a:solidFill>
                  <a:schemeClr val="dk1"/>
                </a:solidFill>
              </a:rPr>
              <a:t>Continue to finalize your purchase</a:t>
            </a:r>
            <a:endParaRPr/>
          </a:p>
        </p:txBody>
      </p:sp>
      <p:sp>
        <p:nvSpPr>
          <p:cNvPr id="702" name="Google Shape;702;gee273eef47_0_2"/>
          <p:cNvSpPr txBox="1"/>
          <p:nvPr>
            <p:ph idx="12" type="sldNum"/>
          </p:nvPr>
        </p:nvSpPr>
        <p:spPr>
          <a:xfrm>
            <a:off x="0" y="0"/>
            <a:ext cx="793200" cy="97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733"/>
              <a:buFont typeface="Roboto"/>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7"/>
          <p:cNvSpPr txBox="1"/>
          <p:nvPr>
            <p:ph type="ctrTitle"/>
          </p:nvPr>
        </p:nvSpPr>
        <p:spPr>
          <a:xfrm>
            <a:off x="1371300" y="3127133"/>
            <a:ext cx="6960000" cy="154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Font typeface="Raleway"/>
              <a:buNone/>
            </a:pPr>
            <a:r>
              <a:rPr lang="en-US"/>
              <a:t>Advanced web components</a:t>
            </a:r>
            <a:endParaRPr/>
          </a:p>
        </p:txBody>
      </p:sp>
      <p:sp>
        <p:nvSpPr>
          <p:cNvPr id="708" name="Google Shape;708;p37"/>
          <p:cNvSpPr txBox="1"/>
          <p:nvPr>
            <p:ph idx="1" type="subTitle"/>
          </p:nvPr>
        </p:nvSpPr>
        <p:spPr>
          <a:xfrm>
            <a:off x="1371300" y="4599533"/>
            <a:ext cx="6960000" cy="759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Clr>
                <a:schemeClr val="lt1"/>
              </a:buClr>
              <a:buSzPts val="2400"/>
              <a:buFont typeface="Raleway"/>
              <a:buNone/>
            </a:pPr>
            <a:r>
              <a:rPr lang="en-US"/>
              <a:t>Dropdowns, tables, alerts, windows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ee2ad1161a_0_30"/>
          <p:cNvSpPr txBox="1"/>
          <p:nvPr>
            <p:ph type="ctrTitle"/>
          </p:nvPr>
        </p:nvSpPr>
        <p:spPr>
          <a:xfrm>
            <a:off x="452100" y="0"/>
            <a:ext cx="8739900" cy="53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Dropdowns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ee2ad1161a_0_0"/>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Dropdowns - What are these?</a:t>
            </a:r>
            <a:endParaRPr/>
          </a:p>
        </p:txBody>
      </p:sp>
      <p:sp>
        <p:nvSpPr>
          <p:cNvPr id="721" name="Google Shape;721;gee2ad1161a_0_0"/>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000"/>
              <a:t>Dropdowns are HTML objects that are considered complex due to having WebElement inside elements:</a:t>
            </a:r>
            <a:endParaRPr sz="2000"/>
          </a:p>
          <a:p>
            <a:pPr indent="0" lvl="0" marL="0" rtl="0" algn="l">
              <a:spcBef>
                <a:spcPts val="800"/>
              </a:spcBef>
              <a:spcAft>
                <a:spcPts val="0"/>
              </a:spcAft>
              <a:buNone/>
            </a:pPr>
            <a:r>
              <a:rPr lang="en-US" sz="2000"/>
              <a:t>There are two types:</a:t>
            </a:r>
            <a:endParaRPr sz="2000"/>
          </a:p>
          <a:p>
            <a:pPr indent="-406400" lvl="0" marL="457200" rtl="0" algn="l">
              <a:spcBef>
                <a:spcPts val="800"/>
              </a:spcBef>
              <a:spcAft>
                <a:spcPts val="0"/>
              </a:spcAft>
              <a:buSzPts val="2800"/>
              <a:buAutoNum type="arabicPeriod"/>
            </a:pPr>
            <a:r>
              <a:rPr lang="en-US" sz="2000"/>
              <a:t>Multiple</a:t>
            </a:r>
            <a:endParaRPr sz="2000"/>
          </a:p>
          <a:p>
            <a:pPr indent="-419100" lvl="0" marL="457200" rtl="0" algn="l">
              <a:spcBef>
                <a:spcPts val="0"/>
              </a:spcBef>
              <a:spcAft>
                <a:spcPts val="0"/>
              </a:spcAft>
              <a:buSzPts val="3000"/>
              <a:buAutoNum type="arabicPeriod"/>
            </a:pPr>
            <a:r>
              <a:rPr lang="en-US" sz="2000"/>
              <a:t>Simple</a:t>
            </a:r>
            <a:br>
              <a:rPr lang="en-US" sz="2200"/>
            </a:br>
            <a:r>
              <a:rPr lang="en-US" sz="1100">
                <a:solidFill>
                  <a:schemeClr val="dk1"/>
                </a:solidFill>
                <a:latin typeface="Consolas"/>
                <a:ea typeface="Consolas"/>
                <a:cs typeface="Consolas"/>
                <a:sym typeface="Consolas"/>
              </a:rPr>
              <a:t>&lt;select id="continents" name="continents"&gt;</a:t>
            </a:r>
            <a:endParaRPr sz="1100">
              <a:solidFill>
                <a:schemeClr val="dk1"/>
              </a:solidFill>
              <a:latin typeface="Consolas"/>
              <a:ea typeface="Consolas"/>
              <a:cs typeface="Consolas"/>
              <a:sym typeface="Consolas"/>
            </a:endParaRPr>
          </a:p>
          <a:p>
            <a:pPr indent="0" lvl="0" marL="457200" rtl="0" algn="l">
              <a:spcBef>
                <a:spcPts val="0"/>
              </a:spcBef>
              <a:spcAft>
                <a:spcPts val="0"/>
              </a:spcAft>
              <a:buNone/>
            </a:pPr>
            <a:r>
              <a:rPr lang="en-US" sz="1100">
                <a:solidFill>
                  <a:schemeClr val="dk1"/>
                </a:solidFill>
                <a:latin typeface="Consolas"/>
                <a:ea typeface="Consolas"/>
                <a:cs typeface="Consolas"/>
                <a:sym typeface="Consolas"/>
              </a:rPr>
              <a:t>&lt;option&gt;Asia&lt;/option&gt;</a:t>
            </a:r>
            <a:endParaRPr sz="1100">
              <a:solidFill>
                <a:schemeClr val="dk1"/>
              </a:solidFill>
              <a:latin typeface="Consolas"/>
              <a:ea typeface="Consolas"/>
              <a:cs typeface="Consolas"/>
              <a:sym typeface="Consolas"/>
            </a:endParaRPr>
          </a:p>
          <a:p>
            <a:pPr indent="0" lvl="0" marL="457200" rtl="0" algn="l">
              <a:spcBef>
                <a:spcPts val="1600"/>
              </a:spcBef>
              <a:spcAft>
                <a:spcPts val="0"/>
              </a:spcAft>
              <a:buNone/>
            </a:pPr>
            <a:r>
              <a:rPr lang="en-US" sz="1100">
                <a:solidFill>
                  <a:schemeClr val="dk1"/>
                </a:solidFill>
                <a:latin typeface="Consolas"/>
                <a:ea typeface="Consolas"/>
                <a:cs typeface="Consolas"/>
                <a:sym typeface="Consolas"/>
              </a:rPr>
              <a:t>&lt;option&gt;Europe&lt;/option&gt;</a:t>
            </a:r>
            <a:endParaRPr sz="1100">
              <a:solidFill>
                <a:schemeClr val="dk1"/>
              </a:solidFill>
              <a:latin typeface="Consolas"/>
              <a:ea typeface="Consolas"/>
              <a:cs typeface="Consolas"/>
              <a:sym typeface="Consolas"/>
            </a:endParaRPr>
          </a:p>
          <a:p>
            <a:pPr indent="0" lvl="0" marL="457200" rtl="0" algn="l">
              <a:spcBef>
                <a:spcPts val="1600"/>
              </a:spcBef>
              <a:spcAft>
                <a:spcPts val="0"/>
              </a:spcAft>
              <a:buNone/>
            </a:pPr>
            <a:r>
              <a:rPr lang="en-US" sz="1100">
                <a:solidFill>
                  <a:schemeClr val="dk1"/>
                </a:solidFill>
                <a:latin typeface="Consolas"/>
                <a:ea typeface="Consolas"/>
                <a:cs typeface="Consolas"/>
                <a:sym typeface="Consolas"/>
              </a:rPr>
              <a:t>&lt;option&gt;Africa&lt;/option&gt;</a:t>
            </a:r>
            <a:endParaRPr sz="1100">
              <a:solidFill>
                <a:schemeClr val="dk1"/>
              </a:solidFill>
              <a:latin typeface="Consolas"/>
              <a:ea typeface="Consolas"/>
              <a:cs typeface="Consolas"/>
              <a:sym typeface="Consolas"/>
            </a:endParaRPr>
          </a:p>
          <a:p>
            <a:pPr indent="0" lvl="0" marL="457200" rtl="0" algn="l">
              <a:spcBef>
                <a:spcPts val="1600"/>
              </a:spcBef>
              <a:spcAft>
                <a:spcPts val="0"/>
              </a:spcAft>
              <a:buNone/>
            </a:pPr>
            <a:r>
              <a:rPr lang="en-US" sz="1100">
                <a:solidFill>
                  <a:schemeClr val="dk1"/>
                </a:solidFill>
                <a:latin typeface="Consolas"/>
                <a:ea typeface="Consolas"/>
                <a:cs typeface="Consolas"/>
                <a:sym typeface="Consolas"/>
              </a:rPr>
              <a:t>&lt;option&gt;Australia&lt;/option&gt;</a:t>
            </a:r>
            <a:endParaRPr sz="1100">
              <a:solidFill>
                <a:schemeClr val="dk1"/>
              </a:solidFill>
              <a:latin typeface="Consolas"/>
              <a:ea typeface="Consolas"/>
              <a:cs typeface="Consolas"/>
              <a:sym typeface="Consolas"/>
            </a:endParaRPr>
          </a:p>
          <a:p>
            <a:pPr indent="0" lvl="0" marL="457200" rtl="0" algn="l">
              <a:spcBef>
                <a:spcPts val="1600"/>
              </a:spcBef>
              <a:spcAft>
                <a:spcPts val="0"/>
              </a:spcAft>
              <a:buNone/>
            </a:pPr>
            <a:r>
              <a:rPr lang="en-US" sz="1100">
                <a:solidFill>
                  <a:schemeClr val="dk1"/>
                </a:solidFill>
                <a:latin typeface="Consolas"/>
                <a:ea typeface="Consolas"/>
                <a:cs typeface="Consolas"/>
                <a:sym typeface="Consolas"/>
              </a:rPr>
              <a:t>&lt;option&gt;South America&lt;/option&gt;</a:t>
            </a:r>
            <a:endParaRPr sz="1100">
              <a:solidFill>
                <a:schemeClr val="dk1"/>
              </a:solidFill>
              <a:latin typeface="Consolas"/>
              <a:ea typeface="Consolas"/>
              <a:cs typeface="Consolas"/>
              <a:sym typeface="Consolas"/>
            </a:endParaRPr>
          </a:p>
          <a:p>
            <a:pPr indent="0" lvl="0" marL="457200" rtl="0" algn="l">
              <a:spcBef>
                <a:spcPts val="1600"/>
              </a:spcBef>
              <a:spcAft>
                <a:spcPts val="0"/>
              </a:spcAft>
              <a:buNone/>
            </a:pPr>
            <a:r>
              <a:rPr lang="en-US" sz="1100">
                <a:solidFill>
                  <a:schemeClr val="dk1"/>
                </a:solidFill>
                <a:latin typeface="Consolas"/>
                <a:ea typeface="Consolas"/>
                <a:cs typeface="Consolas"/>
                <a:sym typeface="Consolas"/>
              </a:rPr>
              <a:t>&lt;option&gt;North America&lt;/option&gt;</a:t>
            </a:r>
            <a:endParaRPr sz="1100">
              <a:solidFill>
                <a:schemeClr val="dk1"/>
              </a:solidFill>
              <a:latin typeface="Consolas"/>
              <a:ea typeface="Consolas"/>
              <a:cs typeface="Consolas"/>
              <a:sym typeface="Consolas"/>
            </a:endParaRPr>
          </a:p>
          <a:p>
            <a:pPr indent="0" lvl="0" marL="0" rtl="0" algn="l">
              <a:spcBef>
                <a:spcPts val="1600"/>
              </a:spcBef>
              <a:spcAft>
                <a:spcPts val="0"/>
              </a:spcAft>
              <a:buNone/>
            </a:pPr>
            <a:r>
              <a:rPr lang="en-US" sz="1100">
                <a:solidFill>
                  <a:schemeClr val="dk1"/>
                </a:solidFill>
                <a:latin typeface="Consolas"/>
                <a:ea typeface="Consolas"/>
                <a:cs typeface="Consolas"/>
                <a:sym typeface="Consolas"/>
              </a:rPr>
              <a:t>&lt;/select&gt; </a:t>
            </a:r>
            <a:endParaRPr sz="800">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ee2ad1161a_0_21"/>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Dropdowns - How to instantiate a Select</a:t>
            </a:r>
            <a:endParaRPr/>
          </a:p>
        </p:txBody>
      </p:sp>
      <p:sp>
        <p:nvSpPr>
          <p:cNvPr id="728" name="Google Shape;728;gee2ad1161a_0_21"/>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highlight>
                  <a:schemeClr val="lt1"/>
                </a:highlight>
                <a:latin typeface="Arial"/>
                <a:ea typeface="Arial"/>
                <a:cs typeface="Arial"/>
                <a:sym typeface="Arial"/>
              </a:rPr>
              <a:t>org.openqa.selenium.support.ui.Select</a:t>
            </a:r>
            <a:endParaRPr sz="800">
              <a:solidFill>
                <a:schemeClr val="dk1"/>
              </a:solidFill>
              <a:latin typeface="Roboto"/>
              <a:ea typeface="Roboto"/>
              <a:cs typeface="Roboto"/>
              <a:sym typeface="Roboto"/>
            </a:endParaRPr>
          </a:p>
          <a:p>
            <a:pPr indent="0" lvl="0" marL="0" rtl="0" algn="l">
              <a:spcBef>
                <a:spcPts val="1600"/>
              </a:spcBef>
              <a:spcAft>
                <a:spcPts val="0"/>
              </a:spcAft>
              <a:buNone/>
            </a:pPr>
            <a:r>
              <a:rPr lang="en-US" sz="2200"/>
              <a:t>With this library we can select all options (if multiple option is available)</a:t>
            </a:r>
            <a:endParaRPr sz="2200"/>
          </a:p>
          <a:p>
            <a:pPr indent="-368300" lvl="0" marL="457200" rtl="0" algn="l">
              <a:spcBef>
                <a:spcPts val="800"/>
              </a:spcBef>
              <a:spcAft>
                <a:spcPts val="0"/>
              </a:spcAft>
              <a:buSzPts val="2200"/>
              <a:buChar char="▸"/>
            </a:pPr>
            <a:r>
              <a:rPr lang="en-US" sz="2200"/>
              <a:t>Deselect and select by index</a:t>
            </a:r>
            <a:endParaRPr sz="2200"/>
          </a:p>
          <a:p>
            <a:pPr indent="-368300" lvl="0" marL="457200" rtl="0" algn="l">
              <a:spcBef>
                <a:spcPts val="0"/>
              </a:spcBef>
              <a:spcAft>
                <a:spcPts val="0"/>
              </a:spcAft>
              <a:buSzPts val="2200"/>
              <a:buChar char="▸"/>
            </a:pPr>
            <a:r>
              <a:rPr lang="en-US" sz="2200"/>
              <a:t>Deselect and select by value</a:t>
            </a:r>
            <a:endParaRPr sz="2200"/>
          </a:p>
          <a:p>
            <a:pPr indent="-368300" lvl="0" marL="457200" rtl="0" algn="l">
              <a:spcBef>
                <a:spcPts val="0"/>
              </a:spcBef>
              <a:spcAft>
                <a:spcPts val="0"/>
              </a:spcAft>
              <a:buSzPts val="2200"/>
              <a:buChar char="▸"/>
            </a:pPr>
            <a:r>
              <a:rPr lang="en-US" sz="2200"/>
              <a:t>Deselect and select by visible text</a:t>
            </a:r>
            <a:endParaRPr sz="2200"/>
          </a:p>
          <a:p>
            <a:pPr indent="-368300" lvl="0" marL="457200" rtl="0" algn="l">
              <a:spcBef>
                <a:spcPts val="0"/>
              </a:spcBef>
              <a:spcAft>
                <a:spcPts val="0"/>
              </a:spcAft>
              <a:buSzPts val="2200"/>
              <a:buChar char="▸"/>
            </a:pPr>
            <a:r>
              <a:rPr lang="en-US" sz="2200"/>
              <a:t>Verify if it allows multiple selections</a:t>
            </a:r>
            <a:endParaRPr sz="2200"/>
          </a:p>
          <a:p>
            <a:pPr indent="-368300" lvl="0" marL="457200" rtl="0" algn="l">
              <a:spcBef>
                <a:spcPts val="0"/>
              </a:spcBef>
              <a:spcAft>
                <a:spcPts val="0"/>
              </a:spcAft>
              <a:buSzPts val="2200"/>
              <a:buChar char="▸"/>
            </a:pPr>
            <a:r>
              <a:rPr lang="en-US" sz="2200"/>
              <a:t>Get list of all selected options</a:t>
            </a:r>
            <a:endParaRPr sz="2200"/>
          </a:p>
          <a:p>
            <a:pPr indent="0" lvl="0" marL="0" rtl="0" algn="l">
              <a:spcBef>
                <a:spcPts val="800"/>
              </a:spcBef>
              <a:spcAft>
                <a:spcPts val="0"/>
              </a:spcAft>
              <a:buNone/>
            </a:pPr>
            <a:r>
              <a:t/>
            </a:r>
            <a:endParaRPr sz="2200"/>
          </a:p>
        </p:txBody>
      </p:sp>
      <p:pic>
        <p:nvPicPr>
          <p:cNvPr id="729" name="Google Shape;729;gee2ad1161a_0_21"/>
          <p:cNvPicPr preferRelativeResize="0"/>
          <p:nvPr/>
        </p:nvPicPr>
        <p:blipFill>
          <a:blip r:embed="rId3">
            <a:alphaModFix/>
          </a:blip>
          <a:stretch>
            <a:fillRect/>
          </a:stretch>
        </p:blipFill>
        <p:spPr>
          <a:xfrm>
            <a:off x="7000325" y="4754488"/>
            <a:ext cx="2895600" cy="1476375"/>
          </a:xfrm>
          <a:prstGeom prst="rect">
            <a:avLst/>
          </a:prstGeom>
          <a:noFill/>
          <a:ln>
            <a:noFill/>
          </a:ln>
        </p:spPr>
      </p:pic>
      <p:pic>
        <p:nvPicPr>
          <p:cNvPr id="730" name="Google Shape;730;gee2ad1161a_0_21"/>
          <p:cNvPicPr preferRelativeResize="0"/>
          <p:nvPr/>
        </p:nvPicPr>
        <p:blipFill>
          <a:blip r:embed="rId4">
            <a:alphaModFix/>
          </a:blip>
          <a:stretch>
            <a:fillRect/>
          </a:stretch>
        </p:blipFill>
        <p:spPr>
          <a:xfrm>
            <a:off x="4192638" y="4840213"/>
            <a:ext cx="2276475" cy="1390650"/>
          </a:xfrm>
          <a:prstGeom prst="rect">
            <a:avLst/>
          </a:prstGeom>
          <a:noFill/>
          <a:ln>
            <a:noFill/>
          </a:ln>
        </p:spPr>
      </p:pic>
      <p:pic>
        <p:nvPicPr>
          <p:cNvPr id="731" name="Google Shape;731;gee2ad1161a_0_21"/>
          <p:cNvPicPr preferRelativeResize="0"/>
          <p:nvPr/>
        </p:nvPicPr>
        <p:blipFill>
          <a:blip r:embed="rId5">
            <a:alphaModFix/>
          </a:blip>
          <a:stretch>
            <a:fillRect/>
          </a:stretch>
        </p:blipFill>
        <p:spPr>
          <a:xfrm>
            <a:off x="1581150" y="5178338"/>
            <a:ext cx="2171700" cy="714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ee2ad1161a_0_12"/>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Dropdowns - Available methods to interact in Selenium WebDriver</a:t>
            </a:r>
            <a:endParaRPr/>
          </a:p>
        </p:txBody>
      </p:sp>
      <p:sp>
        <p:nvSpPr>
          <p:cNvPr id="738" name="Google Shape;738;gee2ad1161a_0_12"/>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chemeClr val="dk1"/>
                </a:solidFill>
                <a:highlight>
                  <a:schemeClr val="lt1"/>
                </a:highlight>
                <a:latin typeface="Arial"/>
                <a:ea typeface="Arial"/>
                <a:cs typeface="Arial"/>
                <a:sym typeface="Arial"/>
              </a:rPr>
              <a:t>org.openqa.selenium.support.ui.Select</a:t>
            </a:r>
            <a:endParaRPr sz="800">
              <a:solidFill>
                <a:schemeClr val="dk1"/>
              </a:solidFill>
              <a:latin typeface="Roboto"/>
              <a:ea typeface="Roboto"/>
              <a:cs typeface="Roboto"/>
              <a:sym typeface="Roboto"/>
            </a:endParaRPr>
          </a:p>
          <a:p>
            <a:pPr indent="0" lvl="0" marL="0" rtl="0" algn="l">
              <a:spcBef>
                <a:spcPts val="1600"/>
              </a:spcBef>
              <a:spcAft>
                <a:spcPts val="0"/>
              </a:spcAft>
              <a:buNone/>
            </a:pPr>
            <a:r>
              <a:rPr lang="en-US" sz="2200"/>
              <a:t>The instance of this object would be:</a:t>
            </a:r>
            <a:endParaRPr sz="2200"/>
          </a:p>
          <a:p>
            <a:pPr indent="0" lvl="0" marL="0" rtl="0" algn="l">
              <a:spcBef>
                <a:spcPts val="800"/>
              </a:spcBef>
              <a:spcAft>
                <a:spcPts val="0"/>
              </a:spcAft>
              <a:buNone/>
            </a:pPr>
            <a:r>
              <a:rPr b="1" lang="en-US" sz="2000">
                <a:latin typeface="Consolas"/>
                <a:ea typeface="Consolas"/>
                <a:cs typeface="Consolas"/>
                <a:sym typeface="Consolas"/>
              </a:rPr>
              <a:t>private static final String YEARS_EXPERIENCE_XPATH = “?”;</a:t>
            </a:r>
            <a:endParaRPr b="1" sz="2000">
              <a:latin typeface="Consolas"/>
              <a:ea typeface="Consolas"/>
              <a:cs typeface="Consolas"/>
              <a:sym typeface="Consolas"/>
            </a:endParaRPr>
          </a:p>
          <a:p>
            <a:pPr indent="0" lvl="0" marL="0" rtl="0" algn="l">
              <a:spcBef>
                <a:spcPts val="800"/>
              </a:spcBef>
              <a:spcAft>
                <a:spcPts val="0"/>
              </a:spcAft>
              <a:buNone/>
            </a:pPr>
            <a:r>
              <a:rPr b="1" lang="en-US" sz="2000">
                <a:latin typeface="Consolas"/>
                <a:ea typeface="Consolas"/>
                <a:cs typeface="Consolas"/>
                <a:sym typeface="Consolas"/>
              </a:rPr>
              <a:t>Select </a:t>
            </a:r>
            <a:r>
              <a:rPr b="1" lang="en-US" sz="2000">
                <a:highlight>
                  <a:srgbClr val="00FFFF"/>
                </a:highlight>
                <a:latin typeface="Consolas"/>
                <a:ea typeface="Consolas"/>
                <a:cs typeface="Consolas"/>
                <a:sym typeface="Consolas"/>
              </a:rPr>
              <a:t>dropDownYearsExperience</a:t>
            </a:r>
            <a:r>
              <a:rPr b="1" lang="en-US" sz="2000">
                <a:latin typeface="Consolas"/>
                <a:ea typeface="Consolas"/>
                <a:cs typeface="Consolas"/>
                <a:sym typeface="Consolas"/>
              </a:rPr>
              <a:t> = new Select(</a:t>
            </a:r>
            <a:r>
              <a:rPr b="1" lang="en-US" sz="2000">
                <a:highlight>
                  <a:srgbClr val="CFE2F3"/>
                </a:highlight>
                <a:latin typeface="Consolas"/>
                <a:ea typeface="Consolas"/>
                <a:cs typeface="Consolas"/>
                <a:sym typeface="Consolas"/>
              </a:rPr>
              <a:t>driver.findElementByXpath(YEARS_EXPERIENCE_XPATH)</a:t>
            </a:r>
            <a:r>
              <a:rPr b="1" lang="en-US" sz="2000">
                <a:latin typeface="Consolas"/>
                <a:ea typeface="Consolas"/>
                <a:cs typeface="Consolas"/>
                <a:sym typeface="Consolas"/>
              </a:rPr>
              <a:t>);</a:t>
            </a:r>
            <a:endParaRPr b="1" sz="2000">
              <a:latin typeface="Consolas"/>
              <a:ea typeface="Consolas"/>
              <a:cs typeface="Consolas"/>
              <a:sym typeface="Consolas"/>
            </a:endParaRPr>
          </a:p>
          <a:p>
            <a:pPr indent="0" lvl="0" marL="0" rtl="0" algn="l">
              <a:spcBef>
                <a:spcPts val="800"/>
              </a:spcBef>
              <a:spcAft>
                <a:spcPts val="0"/>
              </a:spcAft>
              <a:buNone/>
            </a:pPr>
            <a:r>
              <a:t/>
            </a:r>
            <a:endParaRPr b="1" sz="2200">
              <a:latin typeface="Consolas"/>
              <a:ea typeface="Consolas"/>
              <a:cs typeface="Consolas"/>
              <a:sym typeface="Consolas"/>
            </a:endParaRPr>
          </a:p>
          <a:p>
            <a:pPr indent="0" lvl="0" marL="0" rtl="0" algn="l">
              <a:spcBef>
                <a:spcPts val="800"/>
              </a:spcBef>
              <a:spcAft>
                <a:spcPts val="0"/>
              </a:spcAft>
              <a:buNone/>
            </a:pPr>
            <a:r>
              <a:rPr lang="en-US" sz="2200"/>
              <a:t>After instantiating this object, we will have access to methods in </a:t>
            </a:r>
            <a:r>
              <a:rPr lang="en-US" sz="2200">
                <a:uFill>
                  <a:noFill/>
                </a:uFill>
                <a:hlinkClick action="ppaction://hlinkshowjump?jump=previousslide"/>
              </a:rPr>
              <a:t>previous slide</a:t>
            </a:r>
            <a:r>
              <a:rPr lang="en-US" sz="2200"/>
              <a:t>, such as:</a:t>
            </a:r>
            <a:endParaRPr sz="2200"/>
          </a:p>
          <a:p>
            <a:pPr indent="0" lvl="0" marL="0" rtl="0" algn="l">
              <a:spcBef>
                <a:spcPts val="800"/>
              </a:spcBef>
              <a:spcAft>
                <a:spcPts val="0"/>
              </a:spcAft>
              <a:buNone/>
            </a:pPr>
            <a:r>
              <a:rPr b="1" lang="en-US" sz="2000">
                <a:latin typeface="Consolas"/>
                <a:ea typeface="Consolas"/>
                <a:cs typeface="Consolas"/>
                <a:sym typeface="Consolas"/>
              </a:rPr>
              <a:t>Boolean isMultipleOption = </a:t>
            </a:r>
            <a:r>
              <a:rPr b="1" lang="en-US" sz="2000">
                <a:highlight>
                  <a:srgbClr val="00FFFF"/>
                </a:highlight>
                <a:latin typeface="Consolas"/>
                <a:ea typeface="Consolas"/>
                <a:cs typeface="Consolas"/>
                <a:sym typeface="Consolas"/>
              </a:rPr>
              <a:t>dropDownYearsExperience</a:t>
            </a:r>
            <a:r>
              <a:rPr b="1" lang="en-US" sz="2000">
                <a:latin typeface="Consolas"/>
                <a:ea typeface="Consolas"/>
                <a:cs typeface="Consolas"/>
                <a:sym typeface="Consolas"/>
              </a:rPr>
              <a:t>.</a:t>
            </a:r>
            <a:r>
              <a:rPr b="1" lang="en-US" sz="2000">
                <a:highlight>
                  <a:srgbClr val="00FF00"/>
                </a:highlight>
                <a:latin typeface="Consolas"/>
                <a:ea typeface="Consolas"/>
                <a:cs typeface="Consolas"/>
                <a:sym typeface="Consolas"/>
              </a:rPr>
              <a:t>isMultiple</a:t>
            </a:r>
            <a:r>
              <a:rPr b="1" lang="en-US" sz="2000">
                <a:latin typeface="Consolas"/>
                <a:ea typeface="Consolas"/>
                <a:cs typeface="Consolas"/>
                <a:sym typeface="Consolas"/>
              </a:rPr>
              <a:t>();</a:t>
            </a:r>
            <a:endParaRPr b="1" sz="2000">
              <a:latin typeface="Consolas"/>
              <a:ea typeface="Consolas"/>
              <a:cs typeface="Consolas"/>
              <a:sym typeface="Consolas"/>
            </a:endParaRPr>
          </a:p>
          <a:p>
            <a:pPr indent="0" lvl="0" marL="0" rtl="0" algn="l">
              <a:spcBef>
                <a:spcPts val="800"/>
              </a:spcBef>
              <a:spcAft>
                <a:spcPts val="0"/>
              </a:spcAft>
              <a:buNone/>
            </a:pPr>
            <a:r>
              <a:rPr lang="en-US" sz="2200"/>
              <a:t>or</a:t>
            </a:r>
            <a:endParaRPr sz="2200"/>
          </a:p>
          <a:p>
            <a:pPr indent="0" lvl="0" marL="0" rtl="0" algn="l">
              <a:spcBef>
                <a:spcPts val="800"/>
              </a:spcBef>
              <a:spcAft>
                <a:spcPts val="0"/>
              </a:spcAft>
              <a:buNone/>
            </a:pPr>
            <a:r>
              <a:rPr b="1" lang="en-US" sz="2000">
                <a:highlight>
                  <a:srgbClr val="00FFFF"/>
                </a:highlight>
                <a:latin typeface="Consolas"/>
                <a:ea typeface="Consolas"/>
                <a:cs typeface="Consolas"/>
                <a:sym typeface="Consolas"/>
              </a:rPr>
              <a:t>dropDownYearsExperience</a:t>
            </a:r>
            <a:r>
              <a:rPr b="1" lang="en-US" sz="2000">
                <a:latin typeface="Consolas"/>
                <a:ea typeface="Consolas"/>
                <a:cs typeface="Consolas"/>
                <a:sym typeface="Consolas"/>
              </a:rPr>
              <a:t>.</a:t>
            </a:r>
            <a:r>
              <a:rPr b="1" lang="en-US" sz="2000">
                <a:solidFill>
                  <a:schemeClr val="dk1"/>
                </a:solidFill>
                <a:highlight>
                  <a:srgbClr val="00FF00"/>
                </a:highlight>
                <a:latin typeface="Consolas"/>
                <a:ea typeface="Consolas"/>
                <a:cs typeface="Consolas"/>
                <a:sym typeface="Consolas"/>
              </a:rPr>
              <a:t>selectByValue</a:t>
            </a:r>
            <a:r>
              <a:rPr b="1" lang="en-US" sz="2000">
                <a:latin typeface="Consolas"/>
                <a:ea typeface="Consolas"/>
                <a:cs typeface="Consolas"/>
                <a:sym typeface="Consolas"/>
              </a:rPr>
              <a:t>(“0-1”);</a:t>
            </a:r>
            <a:endParaRPr b="1" sz="2000">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e2ad1161a_0_41"/>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Agenda Day 2</a:t>
            </a:r>
            <a:endParaRPr/>
          </a:p>
        </p:txBody>
      </p:sp>
      <p:graphicFrame>
        <p:nvGraphicFramePr>
          <p:cNvPr id="745" name="Google Shape;745;gee2ad1161a_0_41"/>
          <p:cNvGraphicFramePr/>
          <p:nvPr/>
        </p:nvGraphicFramePr>
        <p:xfrm>
          <a:off x="2034175" y="1521925"/>
          <a:ext cx="3000000" cy="3000000"/>
        </p:xfrm>
        <a:graphic>
          <a:graphicData uri="http://schemas.openxmlformats.org/drawingml/2006/table">
            <a:tbl>
              <a:tblPr>
                <a:noFill/>
                <a:tableStyleId>{09F146C5-8454-41EC-9B53-D886F0BD8C39}</a:tableStyleId>
              </a:tblPr>
              <a:tblGrid>
                <a:gridCol w="1757475"/>
                <a:gridCol w="2129825"/>
                <a:gridCol w="5078800"/>
              </a:tblGrid>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9:00 - 10:30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Jenny</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Automating web components</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10:30 - 10:40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10:40 - 12:00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Jonathan</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Verifications and assertions</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12:00 - 13:00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Lunch time</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13:00 - 13:30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Alejandra (TA)</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ITJuana Open Positions, how to apply</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13:30 - 15:00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Appium</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15:00 - 15:10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15:10 - 16:30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Appium</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16:30 - 16:40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Break</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16:40 - 18:00</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Oscar</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Appium &amp; QA</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9400">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18:00 - 18:15</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Ever &amp; All</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Event closure</a:t>
                      </a:r>
                      <a:endParaRPr sz="15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ea7a4bee57_1_0"/>
          <p:cNvSpPr txBox="1"/>
          <p:nvPr>
            <p:ph type="title"/>
          </p:nvPr>
        </p:nvSpPr>
        <p:spPr>
          <a:xfrm>
            <a:off x="1473200" y="3672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Topics</a:t>
            </a:r>
            <a:endParaRPr/>
          </a:p>
        </p:txBody>
      </p:sp>
      <p:sp>
        <p:nvSpPr>
          <p:cNvPr id="333" name="Google Shape;333;gea7a4bee57_1_0"/>
          <p:cNvSpPr txBox="1"/>
          <p:nvPr>
            <p:ph idx="1" type="body"/>
          </p:nvPr>
        </p:nvSpPr>
        <p:spPr>
          <a:xfrm>
            <a:off x="1473200" y="1494717"/>
            <a:ext cx="10109100" cy="4864500"/>
          </a:xfrm>
          <a:prstGeom prst="rect">
            <a:avLst/>
          </a:prstGeom>
          <a:noFill/>
          <a:ln>
            <a:noFill/>
          </a:ln>
        </p:spPr>
        <p:txBody>
          <a:bodyPr anchorCtr="0" anchor="t" bIns="121900" lIns="121900" spcFirstLastPara="1" rIns="121900" wrap="square" tIns="121900">
            <a:noAutofit/>
          </a:bodyPr>
          <a:lstStyle/>
          <a:p>
            <a:pPr indent="-558800" lvl="1" marL="1219200" rtl="0" algn="l">
              <a:lnSpc>
                <a:spcPct val="100000"/>
              </a:lnSpc>
              <a:spcBef>
                <a:spcPts val="800"/>
              </a:spcBef>
              <a:spcAft>
                <a:spcPts val="0"/>
              </a:spcAft>
              <a:buSzPts val="4000"/>
              <a:buChar char="▸"/>
            </a:pPr>
            <a:r>
              <a:rPr lang="en-US" sz="2400"/>
              <a:t>What is software testing?</a:t>
            </a:r>
            <a:endParaRPr/>
          </a:p>
          <a:p>
            <a:pPr indent="-558800" lvl="1" marL="1219200" rtl="0" algn="l">
              <a:lnSpc>
                <a:spcPct val="100000"/>
              </a:lnSpc>
              <a:spcBef>
                <a:spcPts val="800"/>
              </a:spcBef>
              <a:spcAft>
                <a:spcPts val="0"/>
              </a:spcAft>
              <a:buSzPts val="4000"/>
              <a:buChar char="▸"/>
            </a:pPr>
            <a:r>
              <a:rPr lang="en-US" sz="2400"/>
              <a:t>Testing Activities</a:t>
            </a:r>
            <a:endParaRPr/>
          </a:p>
          <a:p>
            <a:pPr indent="-558800" lvl="1" marL="1219200" rtl="0" algn="l">
              <a:lnSpc>
                <a:spcPct val="100000"/>
              </a:lnSpc>
              <a:spcBef>
                <a:spcPts val="800"/>
              </a:spcBef>
              <a:spcAft>
                <a:spcPts val="0"/>
              </a:spcAft>
              <a:buSzPts val="4000"/>
              <a:buChar char="▸"/>
            </a:pPr>
            <a:r>
              <a:rPr lang="en-US" sz="2400"/>
              <a:t>What is a test case?</a:t>
            </a:r>
            <a:endParaRPr/>
          </a:p>
          <a:p>
            <a:pPr indent="-558800" lvl="1" marL="1219200" rtl="0" algn="l">
              <a:lnSpc>
                <a:spcPct val="100000"/>
              </a:lnSpc>
              <a:spcBef>
                <a:spcPts val="800"/>
              </a:spcBef>
              <a:spcAft>
                <a:spcPts val="0"/>
              </a:spcAft>
              <a:buSzPts val="4000"/>
              <a:buChar char="▸"/>
            </a:pPr>
            <a:r>
              <a:rPr lang="en-US" sz="2400"/>
              <a:t>Testing Scenarios</a:t>
            </a:r>
            <a:endParaRPr/>
          </a:p>
          <a:p>
            <a:pPr indent="-558800" lvl="1" marL="1219200" rtl="0" algn="l">
              <a:lnSpc>
                <a:spcPct val="100000"/>
              </a:lnSpc>
              <a:spcBef>
                <a:spcPts val="800"/>
              </a:spcBef>
              <a:spcAft>
                <a:spcPts val="0"/>
              </a:spcAft>
              <a:buSzPts val="4000"/>
              <a:buChar char="▸"/>
            </a:pPr>
            <a:r>
              <a:rPr lang="en-US" sz="2400"/>
              <a:t>Where do test cases come from?</a:t>
            </a:r>
            <a:endParaRPr/>
          </a:p>
          <a:p>
            <a:pPr indent="-558800" lvl="1" marL="1219200" rtl="0" algn="l">
              <a:lnSpc>
                <a:spcPct val="100000"/>
              </a:lnSpc>
              <a:spcBef>
                <a:spcPts val="800"/>
              </a:spcBef>
              <a:spcAft>
                <a:spcPts val="0"/>
              </a:spcAft>
              <a:buSzPts val="4000"/>
              <a:buChar char="▸"/>
            </a:pPr>
            <a:r>
              <a:rPr lang="en-US" sz="2400"/>
              <a:t>How to present our test results</a:t>
            </a:r>
            <a:endParaRPr/>
          </a:p>
          <a:p>
            <a:pPr indent="-558800" lvl="1" marL="1219200" rtl="0" algn="l">
              <a:lnSpc>
                <a:spcPct val="100000"/>
              </a:lnSpc>
              <a:spcBef>
                <a:spcPts val="800"/>
              </a:spcBef>
              <a:spcAft>
                <a:spcPts val="0"/>
              </a:spcAft>
              <a:buSzPts val="4000"/>
              <a:buChar char="▸"/>
            </a:pPr>
            <a:r>
              <a:rPr lang="en-US" sz="2400"/>
              <a:t>Manual VS Automated tests. </a:t>
            </a:r>
            <a:endParaRPr/>
          </a:p>
          <a:p>
            <a:pPr indent="-304800" lvl="1" marL="1219200" rtl="0" algn="l">
              <a:lnSpc>
                <a:spcPct val="100000"/>
              </a:lnSpc>
              <a:spcBef>
                <a:spcPts val="800"/>
              </a:spcBef>
              <a:spcAft>
                <a:spcPts val="0"/>
              </a:spcAft>
              <a:buSzPts val="4000"/>
              <a:buNone/>
            </a:pPr>
            <a:r>
              <a:t/>
            </a:r>
            <a:endParaRPr/>
          </a:p>
        </p:txBody>
      </p:sp>
      <p:sp>
        <p:nvSpPr>
          <p:cNvPr id="334" name="Google Shape;334;gea7a4bee57_1_0"/>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ee2ad1161a_0_65"/>
          <p:cNvSpPr txBox="1"/>
          <p:nvPr>
            <p:ph type="ctrTitle"/>
          </p:nvPr>
        </p:nvSpPr>
        <p:spPr>
          <a:xfrm>
            <a:off x="452100" y="0"/>
            <a:ext cx="8739900" cy="53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Table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ee2ad1161a_0_70"/>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Table</a:t>
            </a:r>
            <a:r>
              <a:rPr lang="en-US"/>
              <a:t> - What are these?</a:t>
            </a:r>
            <a:endParaRPr/>
          </a:p>
        </p:txBody>
      </p:sp>
      <p:sp>
        <p:nvSpPr>
          <p:cNvPr id="758" name="Google Shape;758;gee2ad1161a_0_70"/>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200"/>
              <a:t>Tables are complex HTML components, tables usually consist of 3 main components:</a:t>
            </a:r>
            <a:endParaRPr sz="2200"/>
          </a:p>
          <a:p>
            <a:pPr indent="-368300" lvl="0" marL="457200" rtl="0" algn="l">
              <a:spcBef>
                <a:spcPts val="800"/>
              </a:spcBef>
              <a:spcAft>
                <a:spcPts val="0"/>
              </a:spcAft>
              <a:buSzPts val="2200"/>
              <a:buAutoNum type="arabicPeriod"/>
            </a:pPr>
            <a:r>
              <a:rPr lang="en-US" sz="2200"/>
              <a:t>Table &lt;table&gt;</a:t>
            </a:r>
            <a:endParaRPr sz="2200"/>
          </a:p>
          <a:p>
            <a:pPr indent="-368300" lvl="0" marL="457200" rtl="0" algn="l">
              <a:spcBef>
                <a:spcPts val="0"/>
              </a:spcBef>
              <a:spcAft>
                <a:spcPts val="0"/>
              </a:spcAft>
              <a:buSzPts val="2200"/>
              <a:buAutoNum type="arabicPeriod"/>
            </a:pPr>
            <a:r>
              <a:rPr lang="en-US" sz="2200"/>
              <a:t>Rows &lt;tr&gt;</a:t>
            </a:r>
            <a:endParaRPr sz="2200"/>
          </a:p>
          <a:p>
            <a:pPr indent="-368300" lvl="0" marL="457200" rtl="0" algn="l">
              <a:spcBef>
                <a:spcPts val="0"/>
              </a:spcBef>
              <a:spcAft>
                <a:spcPts val="0"/>
              </a:spcAft>
              <a:buSzPts val="2200"/>
              <a:buAutoNum type="arabicPeriod"/>
            </a:pPr>
            <a:r>
              <a:rPr lang="en-US" sz="2200"/>
              <a:t>Columns &lt;td&gt; or &lt;th&gt;</a:t>
            </a:r>
            <a:endParaRPr sz="2200"/>
          </a:p>
          <a:p>
            <a:pPr indent="0" lvl="0" marL="0" rtl="0" algn="l">
              <a:spcBef>
                <a:spcPts val="800"/>
              </a:spcBef>
              <a:spcAft>
                <a:spcPts val="0"/>
              </a:spcAft>
              <a:buNone/>
            </a:pPr>
            <a:r>
              <a:t/>
            </a:r>
            <a:endParaRPr sz="2200"/>
          </a:p>
          <a:p>
            <a:pPr indent="0" lvl="0" marL="0" rtl="0" algn="l">
              <a:spcBef>
                <a:spcPts val="800"/>
              </a:spcBef>
              <a:spcAft>
                <a:spcPts val="0"/>
              </a:spcAft>
              <a:buNone/>
            </a:pPr>
            <a:r>
              <a:t/>
            </a:r>
            <a:endParaRPr sz="2200"/>
          </a:p>
        </p:txBody>
      </p:sp>
      <p:pic>
        <p:nvPicPr>
          <p:cNvPr id="759" name="Google Shape;759;gee2ad1161a_0_70"/>
          <p:cNvPicPr preferRelativeResize="0"/>
          <p:nvPr/>
        </p:nvPicPr>
        <p:blipFill>
          <a:blip r:embed="rId3">
            <a:alphaModFix/>
          </a:blip>
          <a:stretch>
            <a:fillRect/>
          </a:stretch>
        </p:blipFill>
        <p:spPr>
          <a:xfrm>
            <a:off x="6890325" y="2220225"/>
            <a:ext cx="4098874" cy="4290825"/>
          </a:xfrm>
          <a:prstGeom prst="rect">
            <a:avLst/>
          </a:prstGeom>
          <a:noFill/>
          <a:ln>
            <a:noFill/>
          </a:ln>
        </p:spPr>
      </p:pic>
      <p:sp>
        <p:nvSpPr>
          <p:cNvPr id="760" name="Google Shape;760;gee2ad1161a_0_70"/>
          <p:cNvSpPr txBox="1"/>
          <p:nvPr/>
        </p:nvSpPr>
        <p:spPr>
          <a:xfrm>
            <a:off x="328025" y="6099425"/>
            <a:ext cx="10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Raleway"/>
                <a:ea typeface="Raleway"/>
                <a:cs typeface="Raleway"/>
                <a:sym typeface="Raleway"/>
                <a:hlinkClick r:id="rId4"/>
              </a:rPr>
              <a:t>Ref</a:t>
            </a:r>
            <a:endParaRPr>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ee2ad1161a_0_79"/>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Table</a:t>
            </a:r>
            <a:endParaRPr/>
          </a:p>
        </p:txBody>
      </p:sp>
      <p:sp>
        <p:nvSpPr>
          <p:cNvPr id="767" name="Google Shape;767;gee2ad1161a_0_79"/>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t/>
            </a:r>
            <a:endParaRPr b="1" sz="1350">
              <a:solidFill>
                <a:schemeClr val="dk1"/>
              </a:solidFill>
              <a:highlight>
                <a:schemeClr val="lt1"/>
              </a:highlight>
              <a:latin typeface="Arial"/>
              <a:ea typeface="Arial"/>
              <a:cs typeface="Arial"/>
              <a:sym typeface="Arial"/>
            </a:endParaRPr>
          </a:p>
          <a:p>
            <a:pPr indent="-368300" lvl="0" marL="457200" rtl="0" algn="l">
              <a:spcBef>
                <a:spcPts val="800"/>
              </a:spcBef>
              <a:spcAft>
                <a:spcPts val="0"/>
              </a:spcAft>
              <a:buSzPts val="2200"/>
              <a:buChar char="▸"/>
            </a:pPr>
            <a:r>
              <a:rPr lang="en-US" sz="2200"/>
              <a:t>No special libraries</a:t>
            </a:r>
            <a:endParaRPr sz="2200"/>
          </a:p>
          <a:p>
            <a:pPr indent="-368300" lvl="0" marL="457200" rtl="0" algn="l">
              <a:spcBef>
                <a:spcPts val="0"/>
              </a:spcBef>
              <a:spcAft>
                <a:spcPts val="0"/>
              </a:spcAft>
              <a:buSzPts val="2200"/>
              <a:buChar char="▸"/>
            </a:pPr>
            <a:r>
              <a:rPr lang="en-US" sz="2200"/>
              <a:t>Tables can be nested</a:t>
            </a:r>
            <a:endParaRPr sz="2200"/>
          </a:p>
          <a:p>
            <a:pPr indent="-368300" lvl="0" marL="457200" rtl="0" algn="l">
              <a:spcBef>
                <a:spcPts val="0"/>
              </a:spcBef>
              <a:spcAft>
                <a:spcPts val="0"/>
              </a:spcAft>
              <a:buSzPts val="2200"/>
              <a:buChar char="▸"/>
            </a:pPr>
            <a:r>
              <a:rPr lang="en-US" sz="2200"/>
              <a:t>Best way to access a table data is by XPATH</a:t>
            </a:r>
            <a:endParaRPr sz="2200"/>
          </a:p>
          <a:p>
            <a:pPr indent="0" lvl="0" marL="914400" rtl="0" algn="l">
              <a:spcBef>
                <a:spcPts val="800"/>
              </a:spcBef>
              <a:spcAft>
                <a:spcPts val="0"/>
              </a:spcAft>
              <a:buNone/>
            </a:pPr>
            <a:r>
              <a:t/>
            </a:r>
            <a:endParaRPr sz="2200"/>
          </a:p>
          <a:p>
            <a:pPr indent="0" lvl="0" marL="0" rtl="0" algn="l">
              <a:spcBef>
                <a:spcPts val="800"/>
              </a:spcBef>
              <a:spcAft>
                <a:spcPts val="0"/>
              </a:spcAft>
              <a:buNone/>
            </a:pPr>
            <a:r>
              <a:t/>
            </a:r>
            <a:endParaRPr sz="2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ee2ad1161a_0_36"/>
          <p:cNvSpPr txBox="1"/>
          <p:nvPr>
            <p:ph type="ctrTitle"/>
          </p:nvPr>
        </p:nvSpPr>
        <p:spPr>
          <a:xfrm>
            <a:off x="452100" y="0"/>
            <a:ext cx="8739900" cy="53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Alerts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ea7a4bee57_1_8"/>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Alerts - What are these?</a:t>
            </a:r>
            <a:endParaRPr/>
          </a:p>
        </p:txBody>
      </p:sp>
      <p:sp>
        <p:nvSpPr>
          <p:cNvPr id="780" name="Google Shape;780;gea7a4bee57_1_8"/>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200"/>
              <a:t>Alerts are small windows usually with a notification or small request that are prompted by the browser, some important facts are:</a:t>
            </a:r>
            <a:endParaRPr sz="2200"/>
          </a:p>
          <a:p>
            <a:pPr indent="-368300" lvl="0" marL="457200" rtl="0" algn="l">
              <a:spcBef>
                <a:spcPts val="800"/>
              </a:spcBef>
              <a:spcAft>
                <a:spcPts val="0"/>
              </a:spcAft>
              <a:buSzPts val="2200"/>
              <a:buChar char="▸"/>
            </a:pPr>
            <a:r>
              <a:rPr lang="en-US" sz="2200"/>
              <a:t>Alerts may request data from user</a:t>
            </a:r>
            <a:endParaRPr sz="2200"/>
          </a:p>
          <a:p>
            <a:pPr indent="-368300" lvl="0" marL="457200" rtl="0" algn="l">
              <a:spcBef>
                <a:spcPts val="0"/>
              </a:spcBef>
              <a:spcAft>
                <a:spcPts val="0"/>
              </a:spcAft>
              <a:buSzPts val="2200"/>
              <a:buChar char="▸"/>
            </a:pPr>
            <a:r>
              <a:rPr lang="en-US" sz="2200"/>
              <a:t>Are prompted by JavaScript (as every functionality in a browser)</a:t>
            </a:r>
            <a:endParaRPr sz="2200"/>
          </a:p>
          <a:p>
            <a:pPr indent="-368300" lvl="0" marL="457200" rtl="0" algn="l">
              <a:spcBef>
                <a:spcPts val="0"/>
              </a:spcBef>
              <a:spcAft>
                <a:spcPts val="0"/>
              </a:spcAft>
              <a:buSzPts val="2200"/>
              <a:buChar char="▸"/>
            </a:pPr>
            <a:r>
              <a:rPr lang="en-US" sz="2200"/>
              <a:t>Alerts are different from Modals (HTML div that works as an alert)</a:t>
            </a:r>
            <a:endParaRPr sz="2200"/>
          </a:p>
          <a:p>
            <a:pPr indent="-368300" lvl="1" marL="914400" rtl="0" algn="l">
              <a:spcBef>
                <a:spcPts val="0"/>
              </a:spcBef>
              <a:spcAft>
                <a:spcPts val="0"/>
              </a:spcAft>
              <a:buSzPts val="2200"/>
              <a:buChar char="▹"/>
            </a:pPr>
            <a:r>
              <a:rPr lang="en-US" sz="2200"/>
              <a:t>CSS modals will also be discussed </a:t>
            </a:r>
            <a:endParaRPr sz="2200"/>
          </a:p>
          <a:p>
            <a:pPr indent="0" lvl="0" marL="0" rtl="0" algn="l">
              <a:spcBef>
                <a:spcPts val="800"/>
              </a:spcBef>
              <a:spcAft>
                <a:spcPts val="0"/>
              </a:spcAft>
              <a:buNone/>
            </a:pPr>
            <a:r>
              <a:t/>
            </a:r>
            <a:endParaRPr sz="2200"/>
          </a:p>
          <a:p>
            <a:pPr indent="0" lvl="0" marL="0" rtl="0" algn="l">
              <a:spcBef>
                <a:spcPts val="800"/>
              </a:spcBef>
              <a:spcAft>
                <a:spcPts val="0"/>
              </a:spcAft>
              <a:buNone/>
            </a:pPr>
            <a:r>
              <a:t/>
            </a:r>
            <a:endParaRPr sz="2200"/>
          </a:p>
        </p:txBody>
      </p:sp>
      <p:pic>
        <p:nvPicPr>
          <p:cNvPr id="781" name="Google Shape;781;gea7a4bee57_1_8"/>
          <p:cNvPicPr preferRelativeResize="0"/>
          <p:nvPr/>
        </p:nvPicPr>
        <p:blipFill>
          <a:blip r:embed="rId3">
            <a:alphaModFix/>
          </a:blip>
          <a:stretch>
            <a:fillRect/>
          </a:stretch>
        </p:blipFill>
        <p:spPr>
          <a:xfrm>
            <a:off x="314250" y="4791800"/>
            <a:ext cx="4210050" cy="1371600"/>
          </a:xfrm>
          <a:prstGeom prst="rect">
            <a:avLst/>
          </a:prstGeom>
          <a:noFill/>
          <a:ln>
            <a:noFill/>
          </a:ln>
        </p:spPr>
      </p:pic>
      <p:pic>
        <p:nvPicPr>
          <p:cNvPr id="782" name="Google Shape;782;gea7a4bee57_1_8"/>
          <p:cNvPicPr preferRelativeResize="0"/>
          <p:nvPr/>
        </p:nvPicPr>
        <p:blipFill>
          <a:blip r:embed="rId4">
            <a:alphaModFix/>
          </a:blip>
          <a:stretch>
            <a:fillRect/>
          </a:stretch>
        </p:blipFill>
        <p:spPr>
          <a:xfrm>
            <a:off x="4821163" y="4610825"/>
            <a:ext cx="3667125" cy="1733550"/>
          </a:xfrm>
          <a:prstGeom prst="rect">
            <a:avLst/>
          </a:prstGeom>
          <a:noFill/>
          <a:ln>
            <a:noFill/>
          </a:ln>
        </p:spPr>
      </p:pic>
      <p:pic>
        <p:nvPicPr>
          <p:cNvPr id="783" name="Google Shape;783;gea7a4bee57_1_8"/>
          <p:cNvPicPr preferRelativeResize="0"/>
          <p:nvPr/>
        </p:nvPicPr>
        <p:blipFill>
          <a:blip r:embed="rId5">
            <a:alphaModFix/>
          </a:blip>
          <a:stretch>
            <a:fillRect/>
          </a:stretch>
        </p:blipFill>
        <p:spPr>
          <a:xfrm>
            <a:off x="8681047" y="4715672"/>
            <a:ext cx="3310075" cy="1447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ee2ad1161a_0_47"/>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Alerts</a:t>
            </a:r>
            <a:r>
              <a:rPr lang="en-US"/>
              <a:t> - How to use it</a:t>
            </a:r>
            <a:endParaRPr/>
          </a:p>
        </p:txBody>
      </p:sp>
      <p:sp>
        <p:nvSpPr>
          <p:cNvPr id="790" name="Google Shape;790;gee2ad1161a_0_47"/>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n-US" sz="1350">
                <a:solidFill>
                  <a:schemeClr val="dk1"/>
                </a:solidFill>
                <a:highlight>
                  <a:schemeClr val="lt1"/>
                </a:highlight>
                <a:latin typeface="Arial"/>
                <a:ea typeface="Arial"/>
                <a:cs typeface="Arial"/>
                <a:sym typeface="Arial"/>
              </a:rPr>
              <a:t>import org.openqa.selenium.NoAlertPresentException;	</a:t>
            </a:r>
            <a:endParaRPr b="1" sz="1350">
              <a:solidFill>
                <a:schemeClr val="dk1"/>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US" sz="1350">
                <a:solidFill>
                  <a:schemeClr val="dk1"/>
                </a:solidFill>
                <a:highlight>
                  <a:schemeClr val="lt1"/>
                </a:highlight>
                <a:latin typeface="Arial"/>
                <a:ea typeface="Arial"/>
                <a:cs typeface="Arial"/>
                <a:sym typeface="Arial"/>
              </a:rPr>
              <a:t>import org.openqa.selenium.Alert;</a:t>
            </a:r>
            <a:endParaRPr b="1" sz="1350">
              <a:solidFill>
                <a:schemeClr val="dk1"/>
              </a:solidFill>
              <a:highlight>
                <a:schemeClr val="lt1"/>
              </a:highlight>
              <a:latin typeface="Arial"/>
              <a:ea typeface="Arial"/>
              <a:cs typeface="Arial"/>
              <a:sym typeface="Arial"/>
            </a:endParaRPr>
          </a:p>
          <a:p>
            <a:pPr indent="-368300" lvl="0" marL="457200" rtl="0" algn="l">
              <a:spcBef>
                <a:spcPts val="800"/>
              </a:spcBef>
              <a:spcAft>
                <a:spcPts val="0"/>
              </a:spcAft>
              <a:buSzPts val="2200"/>
              <a:buChar char="▸"/>
            </a:pPr>
            <a:r>
              <a:rPr lang="en-US" sz="2200"/>
              <a:t>To navigate to alerts we’d usually use the driver.switchTo() method, for example:</a:t>
            </a:r>
            <a:endParaRPr sz="2200"/>
          </a:p>
          <a:p>
            <a:pPr indent="-317500" lvl="1" marL="914400" rtl="0" algn="l">
              <a:lnSpc>
                <a:spcPct val="150000"/>
              </a:lnSpc>
              <a:spcBef>
                <a:spcPts val="0"/>
              </a:spcBef>
              <a:spcAft>
                <a:spcPts val="0"/>
              </a:spcAft>
              <a:buClr>
                <a:schemeClr val="lt1"/>
              </a:buClr>
              <a:buSzPts val="1400"/>
              <a:buFont typeface="Roboto"/>
              <a:buChar char="▹"/>
            </a:pPr>
            <a:r>
              <a:rPr lang="en-US" sz="2200">
                <a:latin typeface="Consolas"/>
                <a:ea typeface="Consolas"/>
                <a:cs typeface="Consolas"/>
                <a:sym typeface="Consolas"/>
              </a:rPr>
              <a:t>chromeDriver.switchTo().alert().dismiss();</a:t>
            </a:r>
            <a:r>
              <a:rPr lang="en-US" sz="2200"/>
              <a:t> - Cancels alert</a:t>
            </a:r>
            <a:endParaRPr sz="2200"/>
          </a:p>
          <a:p>
            <a:pPr indent="-317500" lvl="1" marL="914400" rtl="0" algn="l">
              <a:lnSpc>
                <a:spcPct val="150000"/>
              </a:lnSpc>
              <a:spcBef>
                <a:spcPts val="0"/>
              </a:spcBef>
              <a:spcAft>
                <a:spcPts val="0"/>
              </a:spcAft>
              <a:buClr>
                <a:schemeClr val="lt1"/>
              </a:buClr>
              <a:buSzPts val="1400"/>
              <a:buFont typeface="Roboto"/>
              <a:buChar char="▹"/>
            </a:pPr>
            <a:r>
              <a:rPr lang="en-US" sz="2200">
                <a:latin typeface="Consolas"/>
                <a:ea typeface="Consolas"/>
                <a:cs typeface="Consolas"/>
                <a:sym typeface="Consolas"/>
              </a:rPr>
              <a:t>chromeDriver.switchTo().alert().accept();</a:t>
            </a:r>
            <a:r>
              <a:rPr lang="en-US" sz="2200"/>
              <a:t> - Accepts alert</a:t>
            </a:r>
            <a:endParaRPr sz="2200"/>
          </a:p>
          <a:p>
            <a:pPr indent="-317500" lvl="1" marL="914400" rtl="0" algn="l">
              <a:lnSpc>
                <a:spcPct val="150000"/>
              </a:lnSpc>
              <a:spcBef>
                <a:spcPts val="0"/>
              </a:spcBef>
              <a:spcAft>
                <a:spcPts val="0"/>
              </a:spcAft>
              <a:buClr>
                <a:schemeClr val="lt1"/>
              </a:buClr>
              <a:buSzPts val="1400"/>
              <a:buFont typeface="Roboto"/>
              <a:buChar char="▹"/>
            </a:pPr>
            <a:r>
              <a:rPr lang="en-US" sz="2200">
                <a:latin typeface="Consolas"/>
                <a:ea typeface="Consolas"/>
                <a:cs typeface="Consolas"/>
                <a:sym typeface="Consolas"/>
              </a:rPr>
              <a:t>chromeDriver.switchTo().alert().getText();</a:t>
            </a:r>
            <a:r>
              <a:rPr lang="en-US" sz="2200"/>
              <a:t> - Reads alert text</a:t>
            </a:r>
            <a:endParaRPr sz="2200"/>
          </a:p>
          <a:p>
            <a:pPr indent="-317500" lvl="1" marL="914400" rtl="0" algn="l">
              <a:lnSpc>
                <a:spcPct val="150000"/>
              </a:lnSpc>
              <a:spcBef>
                <a:spcPts val="0"/>
              </a:spcBef>
              <a:spcAft>
                <a:spcPts val="0"/>
              </a:spcAft>
              <a:buClr>
                <a:schemeClr val="lt1"/>
              </a:buClr>
              <a:buSzPts val="1400"/>
              <a:buFont typeface="Roboto"/>
              <a:buChar char="▹"/>
            </a:pPr>
            <a:r>
              <a:rPr lang="en-US" sz="2200">
                <a:latin typeface="Consolas"/>
                <a:ea typeface="Consolas"/>
                <a:cs typeface="Consolas"/>
                <a:sym typeface="Consolas"/>
              </a:rPr>
              <a:t>chromeDriver.switchTo().alert().sendKeys("Text");</a:t>
            </a:r>
            <a:r>
              <a:rPr lang="en-US" sz="2200"/>
              <a:t> - sends text to alert textbox (if applicable)</a:t>
            </a:r>
            <a:endParaRPr sz="2200"/>
          </a:p>
          <a:p>
            <a:pPr indent="0" lvl="0" marL="914400" rtl="0" algn="l">
              <a:spcBef>
                <a:spcPts val="800"/>
              </a:spcBef>
              <a:spcAft>
                <a:spcPts val="0"/>
              </a:spcAft>
              <a:buNone/>
            </a:pPr>
            <a:r>
              <a:t/>
            </a:r>
            <a:endParaRPr sz="2200"/>
          </a:p>
          <a:p>
            <a:pPr indent="0" lvl="0" marL="0" rtl="0" algn="l">
              <a:spcBef>
                <a:spcPts val="800"/>
              </a:spcBef>
              <a:spcAft>
                <a:spcPts val="0"/>
              </a:spcAft>
              <a:buNone/>
            </a:pPr>
            <a:r>
              <a:t/>
            </a:r>
            <a:endParaRPr sz="2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ee2ad1161a_0_89"/>
          <p:cNvSpPr txBox="1"/>
          <p:nvPr>
            <p:ph type="ctrTitle"/>
          </p:nvPr>
        </p:nvSpPr>
        <p:spPr>
          <a:xfrm>
            <a:off x="452100" y="0"/>
            <a:ext cx="8739900" cy="53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Windows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ee2ad1161a_0_94"/>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Window handler</a:t>
            </a:r>
            <a:r>
              <a:rPr lang="en-US"/>
              <a:t> - What are these?</a:t>
            </a:r>
            <a:endParaRPr/>
          </a:p>
        </p:txBody>
      </p:sp>
      <p:sp>
        <p:nvSpPr>
          <p:cNvPr id="803" name="Google Shape;803;gee2ad1161a_0_94"/>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200"/>
              <a:t>Browsers can open new windows and Selenium has a special library to manage this behaviors, the usual behavior is by:</a:t>
            </a:r>
            <a:endParaRPr sz="2200"/>
          </a:p>
          <a:p>
            <a:pPr indent="-368300" lvl="0" marL="457200" rtl="0" algn="l">
              <a:spcBef>
                <a:spcPts val="800"/>
              </a:spcBef>
              <a:spcAft>
                <a:spcPts val="0"/>
              </a:spcAft>
              <a:buSzPts val="2200"/>
              <a:buChar char="▸"/>
            </a:pPr>
            <a:r>
              <a:rPr lang="en-US" sz="2200"/>
              <a:t>Iterating the available windows</a:t>
            </a:r>
            <a:endParaRPr sz="2200"/>
          </a:p>
          <a:p>
            <a:pPr indent="-368300" lvl="0" marL="457200" rtl="0" algn="l">
              <a:spcBef>
                <a:spcPts val="0"/>
              </a:spcBef>
              <a:spcAft>
                <a:spcPts val="0"/>
              </a:spcAft>
              <a:buSzPts val="2200"/>
              <a:buChar char="▸"/>
            </a:pPr>
            <a:r>
              <a:rPr lang="en-US" sz="2200"/>
              <a:t>Creating a Set of available windows</a:t>
            </a:r>
            <a:endParaRPr sz="2200"/>
          </a:p>
          <a:p>
            <a:pPr indent="-368300" lvl="0" marL="457200" rtl="0" algn="l">
              <a:spcBef>
                <a:spcPts val="0"/>
              </a:spcBef>
              <a:spcAft>
                <a:spcPts val="0"/>
              </a:spcAft>
              <a:buSzPts val="2200"/>
              <a:buChar char="▸"/>
            </a:pPr>
            <a:r>
              <a:rPr lang="en-US" sz="2200"/>
              <a:t>Keeping track of first or main window</a:t>
            </a:r>
            <a:endParaRPr sz="2200"/>
          </a:p>
          <a:p>
            <a:pPr indent="0" lvl="0" marL="0" rtl="0" algn="l">
              <a:spcBef>
                <a:spcPts val="800"/>
              </a:spcBef>
              <a:spcAft>
                <a:spcPts val="0"/>
              </a:spcAft>
              <a:buNone/>
            </a:pPr>
            <a:r>
              <a:t/>
            </a:r>
            <a:endParaRPr sz="2200"/>
          </a:p>
          <a:p>
            <a:pPr indent="0" lvl="0" marL="0" rtl="0" algn="l">
              <a:spcBef>
                <a:spcPts val="800"/>
              </a:spcBef>
              <a:spcAft>
                <a:spcPts val="0"/>
              </a:spcAft>
              <a:buNone/>
            </a:pPr>
            <a:r>
              <a:rPr lang="en-US" sz="2200"/>
              <a:t>Libraries available are: </a:t>
            </a:r>
            <a:endParaRPr sz="2200"/>
          </a:p>
          <a:p>
            <a:pPr indent="0" lvl="0" marL="0" marR="0" rtl="0" algn="l">
              <a:lnSpc>
                <a:spcPct val="115000"/>
              </a:lnSpc>
              <a:spcBef>
                <a:spcPts val="800"/>
              </a:spcBef>
              <a:spcAft>
                <a:spcPts val="0"/>
              </a:spcAft>
              <a:buNone/>
            </a:pPr>
            <a:r>
              <a:rPr b="1" lang="en-US" sz="1350">
                <a:solidFill>
                  <a:schemeClr val="dk1"/>
                </a:solidFill>
                <a:highlight>
                  <a:schemeClr val="lt1"/>
                </a:highlight>
                <a:latin typeface="Arial"/>
                <a:ea typeface="Arial"/>
                <a:cs typeface="Arial"/>
                <a:sym typeface="Arial"/>
              </a:rPr>
              <a:t>import java.util.Iterator;		</a:t>
            </a:r>
            <a:endParaRPr b="1" sz="1350">
              <a:solidFill>
                <a:schemeClr val="dk1"/>
              </a:solidFill>
              <a:highlight>
                <a:schemeClr val="lt1"/>
              </a:highlight>
              <a:latin typeface="Arial"/>
              <a:ea typeface="Arial"/>
              <a:cs typeface="Arial"/>
              <a:sym typeface="Arial"/>
            </a:endParaRPr>
          </a:p>
          <a:p>
            <a:pPr indent="0" lvl="0" marL="0" marR="0" rtl="0" algn="l">
              <a:lnSpc>
                <a:spcPct val="115000"/>
              </a:lnSpc>
              <a:spcBef>
                <a:spcPts val="1600"/>
              </a:spcBef>
              <a:spcAft>
                <a:spcPts val="1600"/>
              </a:spcAft>
              <a:buNone/>
            </a:pPr>
            <a:r>
              <a:rPr b="1" lang="en-US" sz="1350">
                <a:solidFill>
                  <a:schemeClr val="dk1"/>
                </a:solidFill>
                <a:highlight>
                  <a:schemeClr val="lt1"/>
                </a:highlight>
                <a:latin typeface="Arial"/>
                <a:ea typeface="Arial"/>
                <a:cs typeface="Arial"/>
                <a:sym typeface="Arial"/>
              </a:rPr>
              <a:t>import java.util.Set;</a:t>
            </a:r>
            <a:endParaRPr sz="2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ee2ad1161a_0_103"/>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Window handler</a:t>
            </a:r>
            <a:r>
              <a:rPr lang="en-US"/>
              <a:t> - How to use it</a:t>
            </a:r>
            <a:endParaRPr/>
          </a:p>
        </p:txBody>
      </p:sp>
      <p:sp>
        <p:nvSpPr>
          <p:cNvPr id="810" name="Google Shape;810;gee2ad1161a_0_103"/>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t/>
            </a:r>
            <a:endParaRPr b="1" sz="1350">
              <a:solidFill>
                <a:schemeClr val="dk1"/>
              </a:solidFill>
              <a:highlight>
                <a:schemeClr val="lt1"/>
              </a:highlight>
              <a:latin typeface="Arial"/>
              <a:ea typeface="Arial"/>
              <a:cs typeface="Arial"/>
              <a:sym typeface="Arial"/>
            </a:endParaRPr>
          </a:p>
          <a:p>
            <a:pPr indent="-368300" lvl="0" marL="457200" rtl="0" algn="l">
              <a:spcBef>
                <a:spcPts val="800"/>
              </a:spcBef>
              <a:spcAft>
                <a:spcPts val="0"/>
              </a:spcAft>
              <a:buSzPts val="2200"/>
              <a:buChar char="▸"/>
            </a:pPr>
            <a:r>
              <a:rPr lang="en-US" sz="2200"/>
              <a:t>WebDriver allows to manage windows with methods:</a:t>
            </a:r>
            <a:endParaRPr sz="2200"/>
          </a:p>
          <a:p>
            <a:pPr indent="-368300" lvl="1" marL="914400" rtl="0" algn="l">
              <a:spcBef>
                <a:spcPts val="0"/>
              </a:spcBef>
              <a:spcAft>
                <a:spcPts val="0"/>
              </a:spcAft>
              <a:buSzPts val="2200"/>
              <a:buChar char="▹"/>
            </a:pPr>
            <a:r>
              <a:rPr lang="en-US" sz="2200">
                <a:latin typeface="Consolas"/>
                <a:ea typeface="Consolas"/>
                <a:cs typeface="Consolas"/>
                <a:sym typeface="Consolas"/>
              </a:rPr>
              <a:t>chromeDriver.manage().window().maximize()</a:t>
            </a:r>
            <a:r>
              <a:rPr lang="en-US" sz="2200"/>
              <a:t> - To maximize a window</a:t>
            </a:r>
            <a:endParaRPr sz="2200"/>
          </a:p>
          <a:p>
            <a:pPr indent="-368300" lvl="1" marL="914400" rtl="0" algn="l">
              <a:spcBef>
                <a:spcPts val="0"/>
              </a:spcBef>
              <a:spcAft>
                <a:spcPts val="0"/>
              </a:spcAft>
              <a:buSzPts val="2200"/>
              <a:buChar char="▹"/>
            </a:pPr>
            <a:r>
              <a:rPr lang="en-US" sz="2200">
                <a:latin typeface="Consolas"/>
                <a:ea typeface="Consolas"/>
                <a:cs typeface="Consolas"/>
                <a:sym typeface="Consolas"/>
              </a:rPr>
              <a:t>String mainWindow = chromeDriver.manage().getWindowHandles() </a:t>
            </a:r>
            <a:r>
              <a:rPr lang="en-US" sz="2200"/>
              <a:t>- To keep main window identificator</a:t>
            </a:r>
            <a:endParaRPr sz="2200"/>
          </a:p>
          <a:p>
            <a:pPr indent="-368300" lvl="1" marL="914400" rtl="0" algn="l">
              <a:spcBef>
                <a:spcPts val="0"/>
              </a:spcBef>
              <a:spcAft>
                <a:spcPts val="0"/>
              </a:spcAft>
              <a:buSzPts val="2200"/>
              <a:buChar char="▹"/>
            </a:pPr>
            <a:r>
              <a:rPr lang="en-US" sz="2200">
                <a:latin typeface="Consolas"/>
                <a:ea typeface="Consolas"/>
                <a:cs typeface="Consolas"/>
                <a:sym typeface="Consolas"/>
              </a:rPr>
              <a:t>Set&lt;String&gt; windowsToIterate = chromeDriver.getWindowHandles(); </a:t>
            </a:r>
            <a:r>
              <a:rPr lang="en-US" sz="2200"/>
              <a:t>- To get all available opened windows (from WebDriver)</a:t>
            </a:r>
            <a:endParaRPr sz="2200"/>
          </a:p>
          <a:p>
            <a:pPr indent="0" lvl="0" marL="0" rtl="0" algn="l">
              <a:spcBef>
                <a:spcPts val="800"/>
              </a:spcBef>
              <a:spcAft>
                <a:spcPts val="0"/>
              </a:spcAft>
              <a:buNone/>
            </a:pPr>
            <a:r>
              <a:t/>
            </a:r>
            <a:endParaRPr sz="2200"/>
          </a:p>
          <a:p>
            <a:pPr indent="0" lvl="0" marL="0" rtl="0" algn="l">
              <a:spcBef>
                <a:spcPts val="800"/>
              </a:spcBef>
              <a:spcAft>
                <a:spcPts val="0"/>
              </a:spcAft>
              <a:buNone/>
            </a:pPr>
            <a:r>
              <a:t/>
            </a:r>
            <a:endParaRPr sz="2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ee2ad1161a_0_111"/>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Window handler - How to use it</a:t>
            </a:r>
            <a:endParaRPr/>
          </a:p>
        </p:txBody>
      </p:sp>
      <p:sp>
        <p:nvSpPr>
          <p:cNvPr id="817" name="Google Shape;817;gee2ad1161a_0_111"/>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t/>
            </a:r>
            <a:endParaRPr b="1" sz="1350">
              <a:solidFill>
                <a:schemeClr val="dk1"/>
              </a:solidFill>
              <a:highlight>
                <a:schemeClr val="lt1"/>
              </a:highlight>
              <a:latin typeface="Arial"/>
              <a:ea typeface="Arial"/>
              <a:cs typeface="Arial"/>
              <a:sym typeface="Arial"/>
            </a:endParaRPr>
          </a:p>
          <a:p>
            <a:pPr indent="-368300" lvl="1" marL="914400" rtl="0" algn="l">
              <a:spcBef>
                <a:spcPts val="0"/>
              </a:spcBef>
              <a:spcAft>
                <a:spcPts val="0"/>
              </a:spcAft>
              <a:buSzPts val="2200"/>
              <a:buChar char="▹"/>
            </a:pPr>
            <a:r>
              <a:rPr lang="en-US" sz="2200">
                <a:latin typeface="Consolas"/>
                <a:ea typeface="Consolas"/>
                <a:cs typeface="Consolas"/>
                <a:sym typeface="Consolas"/>
              </a:rPr>
              <a:t>Iterator&lt;String&gt; windowIterator = windowsToIterate.iterator();</a:t>
            </a:r>
            <a:r>
              <a:rPr lang="en-US" sz="2200"/>
              <a:t> - </a:t>
            </a:r>
            <a:endParaRPr sz="2200"/>
          </a:p>
          <a:p>
            <a:pPr indent="-368300" lvl="1" marL="914400" rtl="0" algn="l">
              <a:spcBef>
                <a:spcPts val="0"/>
              </a:spcBef>
              <a:spcAft>
                <a:spcPts val="0"/>
              </a:spcAft>
              <a:buSzPts val="2200"/>
              <a:buChar char="▹"/>
            </a:pPr>
            <a:r>
              <a:rPr lang="en-US" sz="2200"/>
              <a:t>Use a buckle method to iterate (for, while, foreach, etc.) Ex:</a:t>
            </a:r>
            <a:endParaRPr sz="2200"/>
          </a:p>
          <a:p>
            <a:pPr indent="0" lvl="0" marL="914400" rtl="0" algn="l">
              <a:spcBef>
                <a:spcPts val="800"/>
              </a:spcBef>
              <a:spcAft>
                <a:spcPts val="0"/>
              </a:spcAft>
              <a:buNone/>
            </a:pPr>
            <a:r>
              <a:rPr lang="en-US" sz="2200">
                <a:latin typeface="Consolas"/>
                <a:ea typeface="Consolas"/>
                <a:cs typeface="Consolas"/>
                <a:sym typeface="Consolas"/>
              </a:rPr>
              <a:t>while(windowIterator.hasNext()) {</a:t>
            </a:r>
            <a:endParaRPr sz="2200">
              <a:latin typeface="Consolas"/>
              <a:ea typeface="Consolas"/>
              <a:cs typeface="Consolas"/>
              <a:sym typeface="Consolas"/>
            </a:endParaRPr>
          </a:p>
          <a:p>
            <a:pPr indent="0" lvl="0" marL="914400" rtl="0" algn="l">
              <a:spcBef>
                <a:spcPts val="800"/>
              </a:spcBef>
              <a:spcAft>
                <a:spcPts val="0"/>
              </a:spcAft>
              <a:buNone/>
            </a:pPr>
            <a:r>
              <a:rPr lang="en-US" sz="2200">
                <a:latin typeface="Consolas"/>
                <a:ea typeface="Consolas"/>
                <a:cs typeface="Consolas"/>
                <a:sym typeface="Consolas"/>
              </a:rPr>
              <a:t>	String childWindow = windowIterator.next();</a:t>
            </a:r>
            <a:endParaRPr sz="2200">
              <a:latin typeface="Consolas"/>
              <a:ea typeface="Consolas"/>
              <a:cs typeface="Consolas"/>
              <a:sym typeface="Consolas"/>
            </a:endParaRPr>
          </a:p>
          <a:p>
            <a:pPr indent="0" lvl="0" marL="914400" rtl="0" algn="l">
              <a:spcBef>
                <a:spcPts val="800"/>
              </a:spcBef>
              <a:spcAft>
                <a:spcPts val="0"/>
              </a:spcAft>
              <a:buNone/>
            </a:pPr>
            <a:r>
              <a:rPr lang="en-US" sz="2200">
                <a:latin typeface="Consolas"/>
                <a:ea typeface="Consolas"/>
                <a:cs typeface="Consolas"/>
                <a:sym typeface="Consolas"/>
              </a:rPr>
              <a:t>	//Finding main window</a:t>
            </a:r>
            <a:endParaRPr sz="2200">
              <a:latin typeface="Consolas"/>
              <a:ea typeface="Consolas"/>
              <a:cs typeface="Consolas"/>
              <a:sym typeface="Consolas"/>
            </a:endParaRPr>
          </a:p>
          <a:p>
            <a:pPr indent="0" lvl="0" marL="914400" rtl="0" algn="l">
              <a:spcBef>
                <a:spcPts val="800"/>
              </a:spcBef>
              <a:spcAft>
                <a:spcPts val="0"/>
              </a:spcAft>
              <a:buNone/>
            </a:pPr>
            <a:r>
              <a:rPr lang="en-US" sz="2200">
                <a:latin typeface="Consolas"/>
                <a:ea typeface="Consolas"/>
                <a:cs typeface="Consolas"/>
                <a:sym typeface="Consolas"/>
              </a:rPr>
              <a:t>	if(mainWindow.equalsIgnoreCase(childWindow){</a:t>
            </a:r>
            <a:endParaRPr sz="2200">
              <a:latin typeface="Consolas"/>
              <a:ea typeface="Consolas"/>
              <a:cs typeface="Consolas"/>
              <a:sym typeface="Consolas"/>
            </a:endParaRPr>
          </a:p>
          <a:p>
            <a:pPr indent="0" lvl="0" marL="914400" rtl="0" algn="l">
              <a:spcBef>
                <a:spcPts val="800"/>
              </a:spcBef>
              <a:spcAft>
                <a:spcPts val="0"/>
              </a:spcAft>
              <a:buNone/>
            </a:pPr>
            <a:r>
              <a:rPr lang="en-US" sz="2200">
                <a:latin typeface="Consolas"/>
                <a:ea typeface="Consolas"/>
                <a:cs typeface="Consolas"/>
                <a:sym typeface="Consolas"/>
              </a:rPr>
              <a:t>		chromeDriver.switchTo().window(mainWindow);</a:t>
            </a:r>
            <a:endParaRPr sz="2200">
              <a:latin typeface="Consolas"/>
              <a:ea typeface="Consolas"/>
              <a:cs typeface="Consolas"/>
              <a:sym typeface="Consolas"/>
            </a:endParaRPr>
          </a:p>
          <a:p>
            <a:pPr indent="457200" lvl="0" marL="914400" rtl="0" algn="l">
              <a:spcBef>
                <a:spcPts val="800"/>
              </a:spcBef>
              <a:spcAft>
                <a:spcPts val="0"/>
              </a:spcAft>
              <a:buNone/>
            </a:pPr>
            <a:r>
              <a:rPr lang="en-US" sz="2200">
                <a:latin typeface="Consolas"/>
                <a:ea typeface="Consolas"/>
                <a:cs typeface="Consolas"/>
                <a:sym typeface="Consolas"/>
              </a:rPr>
              <a:t>}</a:t>
            </a:r>
            <a:endParaRPr sz="2200">
              <a:latin typeface="Consolas"/>
              <a:ea typeface="Consolas"/>
              <a:cs typeface="Consolas"/>
              <a:sym typeface="Consolas"/>
            </a:endParaRPr>
          </a:p>
          <a:p>
            <a:pPr indent="0" lvl="0" marL="914400" rtl="0" algn="l">
              <a:spcBef>
                <a:spcPts val="800"/>
              </a:spcBef>
              <a:spcAft>
                <a:spcPts val="0"/>
              </a:spcAft>
              <a:buNone/>
            </a:pPr>
            <a:r>
              <a:rPr lang="en-US" sz="2200">
                <a:latin typeface="Consolas"/>
                <a:ea typeface="Consolas"/>
                <a:cs typeface="Consolas"/>
                <a:sym typeface="Consolas"/>
              </a:rPr>
              <a:t>} </a:t>
            </a:r>
            <a:endParaRPr sz="2200">
              <a:latin typeface="Consolas"/>
              <a:ea typeface="Consolas"/>
              <a:cs typeface="Consolas"/>
              <a:sym typeface="Consolas"/>
            </a:endParaRPr>
          </a:p>
          <a:p>
            <a:pPr indent="0" lvl="0" marL="0" rtl="0" algn="l">
              <a:spcBef>
                <a:spcPts val="800"/>
              </a:spcBef>
              <a:spcAft>
                <a:spcPts val="0"/>
              </a:spcAft>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ee2ad1161a_1_265"/>
          <p:cNvSpPr txBox="1"/>
          <p:nvPr>
            <p:ph type="title"/>
          </p:nvPr>
        </p:nvSpPr>
        <p:spPr>
          <a:xfrm>
            <a:off x="1473200" y="3672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What is software testing?</a:t>
            </a:r>
            <a:endParaRPr/>
          </a:p>
        </p:txBody>
      </p:sp>
      <p:sp>
        <p:nvSpPr>
          <p:cNvPr id="340" name="Google Shape;340;gee2ad1161a_1_265"/>
          <p:cNvSpPr txBox="1"/>
          <p:nvPr>
            <p:ph idx="1" type="body"/>
          </p:nvPr>
        </p:nvSpPr>
        <p:spPr>
          <a:xfrm>
            <a:off x="1473200" y="1656967"/>
            <a:ext cx="10109100" cy="4864500"/>
          </a:xfrm>
          <a:prstGeom prst="rect">
            <a:avLst/>
          </a:prstGeom>
          <a:noFill/>
          <a:ln>
            <a:noFill/>
          </a:ln>
        </p:spPr>
        <p:txBody>
          <a:bodyPr anchorCtr="0" anchor="t" bIns="121900" lIns="121900" spcFirstLastPara="1" rIns="121900" wrap="square" tIns="121900">
            <a:noAutofit/>
          </a:bodyPr>
          <a:lstStyle/>
          <a:p>
            <a:pPr indent="-558800" lvl="0" marL="609600" rtl="0" algn="l">
              <a:lnSpc>
                <a:spcPct val="100000"/>
              </a:lnSpc>
              <a:spcBef>
                <a:spcPts val="800"/>
              </a:spcBef>
              <a:spcAft>
                <a:spcPts val="0"/>
              </a:spcAft>
              <a:buSzPts val="4000"/>
              <a:buChar char="▸"/>
            </a:pPr>
            <a:r>
              <a:rPr lang="en-US"/>
              <a:t>Is a process that involves a different set of activities that help to:</a:t>
            </a:r>
            <a:endParaRPr/>
          </a:p>
          <a:p>
            <a:pPr indent="-558800" lvl="1" marL="1219200" rtl="0" algn="l">
              <a:lnSpc>
                <a:spcPct val="100000"/>
              </a:lnSpc>
              <a:spcBef>
                <a:spcPts val="800"/>
              </a:spcBef>
              <a:spcAft>
                <a:spcPts val="0"/>
              </a:spcAft>
              <a:buSzPts val="4000"/>
              <a:buChar char="▸"/>
            </a:pPr>
            <a:r>
              <a:rPr lang="en-US" sz="2400"/>
              <a:t>Make sure the software does what it needs to do. </a:t>
            </a:r>
            <a:endParaRPr/>
          </a:p>
          <a:p>
            <a:pPr indent="-558800" lvl="1" marL="1219200" rtl="0" algn="l">
              <a:lnSpc>
                <a:spcPct val="100000"/>
              </a:lnSpc>
              <a:spcBef>
                <a:spcPts val="800"/>
              </a:spcBef>
              <a:spcAft>
                <a:spcPts val="0"/>
              </a:spcAft>
              <a:buSzPts val="4000"/>
              <a:buChar char="▸"/>
            </a:pPr>
            <a:r>
              <a:rPr lang="en-US" sz="2400"/>
              <a:t>Identify errors in the different stages of the Software Development Life Cycle. </a:t>
            </a:r>
            <a:endParaRPr/>
          </a:p>
          <a:p>
            <a:pPr indent="-558800" lvl="1" marL="1219200" rtl="0" algn="l">
              <a:lnSpc>
                <a:spcPct val="100000"/>
              </a:lnSpc>
              <a:spcBef>
                <a:spcPts val="800"/>
              </a:spcBef>
              <a:spcAft>
                <a:spcPts val="0"/>
              </a:spcAft>
              <a:buSzPts val="4000"/>
              <a:buChar char="▸"/>
            </a:pPr>
            <a:r>
              <a:rPr lang="en-US" sz="2400"/>
              <a:t>Reduce the risk of software failing in a production environment. </a:t>
            </a:r>
            <a:endParaRPr/>
          </a:p>
          <a:p>
            <a:pPr indent="-558800" lvl="1" marL="1219200" rtl="0" algn="l">
              <a:lnSpc>
                <a:spcPct val="100000"/>
              </a:lnSpc>
              <a:spcBef>
                <a:spcPts val="800"/>
              </a:spcBef>
              <a:spcAft>
                <a:spcPts val="0"/>
              </a:spcAft>
              <a:buSzPts val="4000"/>
              <a:buChar char="▸"/>
            </a:pPr>
            <a:r>
              <a:rPr lang="en-US" sz="2400"/>
              <a:t>Protect the end user from a poor experience when using the software. </a:t>
            </a:r>
            <a:endParaRPr/>
          </a:p>
          <a:p>
            <a:pPr indent="-304800" lvl="1" marL="1219200" rtl="0" algn="l">
              <a:lnSpc>
                <a:spcPct val="100000"/>
              </a:lnSpc>
              <a:spcBef>
                <a:spcPts val="800"/>
              </a:spcBef>
              <a:spcAft>
                <a:spcPts val="0"/>
              </a:spcAft>
              <a:buSzPts val="4000"/>
              <a:buNone/>
            </a:pPr>
            <a:r>
              <a:t/>
            </a:r>
            <a:endParaRPr/>
          </a:p>
        </p:txBody>
      </p:sp>
      <p:sp>
        <p:nvSpPr>
          <p:cNvPr id="341" name="Google Shape;341;gee2ad1161a_1_265"/>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ee2ad1161a_0_133"/>
          <p:cNvSpPr txBox="1"/>
          <p:nvPr>
            <p:ph type="ctrTitle"/>
          </p:nvPr>
        </p:nvSpPr>
        <p:spPr>
          <a:xfrm>
            <a:off x="452100" y="0"/>
            <a:ext cx="8739900" cy="53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iframes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ee2ad1161a_0_138"/>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IFRAMES</a:t>
            </a:r>
            <a:r>
              <a:rPr lang="en-US"/>
              <a:t> - What are these?</a:t>
            </a:r>
            <a:endParaRPr/>
          </a:p>
        </p:txBody>
      </p:sp>
      <p:sp>
        <p:nvSpPr>
          <p:cNvPr id="830" name="Google Shape;830;gee2ad1161a_0_138"/>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800"/>
              </a:spcBef>
              <a:spcAft>
                <a:spcPts val="0"/>
              </a:spcAft>
              <a:buNone/>
            </a:pPr>
            <a:r>
              <a:rPr lang="en-US" sz="2200"/>
              <a:t>Are used to embed a document within the HTML (for example YouTube videos)</a:t>
            </a:r>
            <a:endParaRPr sz="2200"/>
          </a:p>
          <a:p>
            <a:pPr indent="0" lvl="0" marL="0" marR="0" rtl="0" algn="l">
              <a:lnSpc>
                <a:spcPct val="115000"/>
              </a:lnSpc>
              <a:spcBef>
                <a:spcPts val="1600"/>
              </a:spcBef>
              <a:spcAft>
                <a:spcPts val="0"/>
              </a:spcAft>
              <a:buNone/>
            </a:pPr>
            <a:r>
              <a:rPr lang="en-US" sz="2200"/>
              <a:t>iframes are managed very similar to Windows in WebDriver:</a:t>
            </a:r>
            <a:endParaRPr sz="2200"/>
          </a:p>
          <a:p>
            <a:pPr indent="0" lvl="0" marL="0" marR="0" rtl="0" algn="l">
              <a:lnSpc>
                <a:spcPct val="115000"/>
              </a:lnSpc>
              <a:spcBef>
                <a:spcPts val="1600"/>
              </a:spcBef>
              <a:spcAft>
                <a:spcPts val="0"/>
              </a:spcAft>
              <a:buNone/>
            </a:pPr>
            <a:r>
              <a:rPr lang="en-US" sz="2200"/>
              <a:t>Frames can be found by index, name or id or WebElement.</a:t>
            </a:r>
            <a:endParaRPr sz="2200"/>
          </a:p>
          <a:p>
            <a:pPr indent="0" lvl="0" marL="0" marR="0" rtl="0" algn="l">
              <a:lnSpc>
                <a:spcPct val="115000"/>
              </a:lnSpc>
              <a:spcBef>
                <a:spcPts val="1600"/>
              </a:spcBef>
              <a:spcAft>
                <a:spcPts val="0"/>
              </a:spcAft>
              <a:buNone/>
            </a:pPr>
            <a:r>
              <a:rPr lang="en-US" sz="2200"/>
              <a:t>It is important to note that even when out</a:t>
            </a:r>
            <a:endParaRPr sz="2200"/>
          </a:p>
          <a:p>
            <a:pPr indent="0" lvl="0" marL="0" marR="0" rtl="0" algn="l">
              <a:lnSpc>
                <a:spcPct val="115000"/>
              </a:lnSpc>
              <a:spcBef>
                <a:spcPts val="1600"/>
              </a:spcBef>
              <a:spcAft>
                <a:spcPts val="0"/>
              </a:spcAft>
              <a:buNone/>
            </a:pPr>
            <a:r>
              <a:rPr lang="en-US" sz="2200"/>
              <a:t>Example:</a:t>
            </a:r>
            <a:endParaRPr sz="2200"/>
          </a:p>
          <a:p>
            <a:pPr indent="0" lvl="0" marL="0" marR="0" rtl="0" algn="l">
              <a:lnSpc>
                <a:spcPct val="115000"/>
              </a:lnSpc>
              <a:spcBef>
                <a:spcPts val="1600"/>
              </a:spcBef>
              <a:spcAft>
                <a:spcPts val="0"/>
              </a:spcAft>
              <a:buNone/>
            </a:pPr>
            <a:r>
              <a:rPr lang="en-US" sz="2200">
                <a:latin typeface="Consolas"/>
                <a:ea typeface="Consolas"/>
                <a:cs typeface="Consolas"/>
                <a:sym typeface="Consolas"/>
              </a:rPr>
              <a:t>chromeDriver.switchTo().frame(0)</a:t>
            </a:r>
            <a:r>
              <a:rPr lang="en-US" sz="2200"/>
              <a:t> - Index</a:t>
            </a:r>
            <a:endParaRPr sz="2200"/>
          </a:p>
          <a:p>
            <a:pPr indent="0" lvl="0" marL="0" marR="0" rtl="0" algn="l">
              <a:lnSpc>
                <a:spcPct val="115000"/>
              </a:lnSpc>
              <a:spcBef>
                <a:spcPts val="1600"/>
              </a:spcBef>
              <a:spcAft>
                <a:spcPts val="0"/>
              </a:spcAft>
              <a:buNone/>
            </a:pPr>
            <a:r>
              <a:rPr lang="en-US" sz="2200">
                <a:latin typeface="Consolas"/>
                <a:ea typeface="Consolas"/>
                <a:cs typeface="Consolas"/>
                <a:sym typeface="Consolas"/>
              </a:rPr>
              <a:t>chromeDriver.switchTo().frame(“myiframe”);</a:t>
            </a:r>
            <a:endParaRPr sz="2200">
              <a:latin typeface="Consolas"/>
              <a:ea typeface="Consolas"/>
              <a:cs typeface="Consolas"/>
              <a:sym typeface="Consolas"/>
            </a:endParaRPr>
          </a:p>
          <a:p>
            <a:pPr indent="0" lvl="0" marL="0" marR="0" rtl="0" algn="l">
              <a:lnSpc>
                <a:spcPct val="115000"/>
              </a:lnSpc>
              <a:spcBef>
                <a:spcPts val="1600"/>
              </a:spcBef>
              <a:spcAft>
                <a:spcPts val="1600"/>
              </a:spcAft>
              <a:buNone/>
            </a:pPr>
            <a:r>
              <a:t/>
            </a:r>
            <a:endParaRPr sz="22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ee2ad1161a_0_145"/>
          <p:cNvSpPr txBox="1"/>
          <p:nvPr>
            <p:ph type="title"/>
          </p:nvPr>
        </p:nvSpPr>
        <p:spPr>
          <a:xfrm>
            <a:off x="1473200" y="367200"/>
            <a:ext cx="89661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IFRAMES - Important information</a:t>
            </a:r>
            <a:endParaRPr/>
          </a:p>
        </p:txBody>
      </p:sp>
      <p:sp>
        <p:nvSpPr>
          <p:cNvPr id="837" name="Google Shape;837;gee2ad1161a_0_145"/>
          <p:cNvSpPr txBox="1"/>
          <p:nvPr>
            <p:ph idx="1" type="body"/>
          </p:nvPr>
        </p:nvSpPr>
        <p:spPr>
          <a:xfrm>
            <a:off x="1473200" y="1703500"/>
            <a:ext cx="10109100" cy="4864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800"/>
              </a:spcBef>
              <a:spcAft>
                <a:spcPts val="0"/>
              </a:spcAft>
              <a:buNone/>
            </a:pPr>
            <a:r>
              <a:rPr lang="en-US" sz="2200"/>
              <a:t>It’s always advised to have in mind the order of </a:t>
            </a:r>
            <a:r>
              <a:rPr lang="en-US" sz="2200"/>
              <a:t>frames if nested</a:t>
            </a:r>
            <a:endParaRPr sz="2200"/>
          </a:p>
          <a:p>
            <a:pPr indent="0" lvl="0" marL="0" marR="0" rtl="0" algn="l">
              <a:lnSpc>
                <a:spcPct val="115000"/>
              </a:lnSpc>
              <a:spcBef>
                <a:spcPts val="1600"/>
              </a:spcBef>
              <a:spcAft>
                <a:spcPts val="0"/>
              </a:spcAft>
              <a:buNone/>
            </a:pPr>
            <a:r>
              <a:rPr lang="en-US" sz="2200"/>
              <a:t>Also function </a:t>
            </a:r>
            <a:r>
              <a:rPr lang="en-US" sz="2200">
                <a:latin typeface="Consolas"/>
                <a:ea typeface="Consolas"/>
                <a:cs typeface="Consolas"/>
                <a:sym typeface="Consolas"/>
              </a:rPr>
              <a:t>chromeDriver.switchTo().parentFrame() </a:t>
            </a:r>
            <a:r>
              <a:rPr lang="en-US" sz="2200"/>
              <a:t>- takes WebDriver back to parent page or iframe.</a:t>
            </a:r>
            <a:endParaRPr sz="2200"/>
          </a:p>
          <a:p>
            <a:pPr indent="0" lvl="0" marL="0" marR="0" rtl="0" algn="l">
              <a:lnSpc>
                <a:spcPct val="115000"/>
              </a:lnSpc>
              <a:spcBef>
                <a:spcPts val="1600"/>
              </a:spcBef>
              <a:spcAft>
                <a:spcPts val="1600"/>
              </a:spcAft>
              <a:buNone/>
            </a:pPr>
            <a:r>
              <a:t/>
            </a:r>
            <a:endParaRPr sz="2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ee1e035dba_0_1"/>
          <p:cNvSpPr txBox="1"/>
          <p:nvPr>
            <p:ph type="ctrTitle"/>
          </p:nvPr>
        </p:nvSpPr>
        <p:spPr>
          <a:xfrm>
            <a:off x="1371300" y="3127125"/>
            <a:ext cx="80082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5. Waits in Selenium</a:t>
            </a:r>
            <a:endParaRPr/>
          </a:p>
        </p:txBody>
      </p:sp>
      <p:sp>
        <p:nvSpPr>
          <p:cNvPr id="844" name="Google Shape;844;gee1e035dba_0_1"/>
          <p:cNvSpPr txBox="1"/>
          <p:nvPr>
            <p:ph idx="1" type="subTitle"/>
          </p:nvPr>
        </p:nvSpPr>
        <p:spPr>
          <a:xfrm>
            <a:off x="1371300" y="4599533"/>
            <a:ext cx="69600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Implicit and Explicit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ec558b6e6d_5_8"/>
          <p:cNvSpPr txBox="1"/>
          <p:nvPr>
            <p:ph type="title"/>
          </p:nvPr>
        </p:nvSpPr>
        <p:spPr>
          <a:xfrm>
            <a:off x="1468515" y="363800"/>
            <a:ext cx="100992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Waits in Selenium</a:t>
            </a:r>
            <a:endParaRPr>
              <a:solidFill>
                <a:schemeClr val="lt1"/>
              </a:solidFill>
            </a:endParaRPr>
          </a:p>
        </p:txBody>
      </p:sp>
      <p:sp>
        <p:nvSpPr>
          <p:cNvPr id="851" name="Google Shape;851;gec558b6e6d_5_8"/>
          <p:cNvSpPr txBox="1"/>
          <p:nvPr>
            <p:ph idx="1" type="body"/>
          </p:nvPr>
        </p:nvSpPr>
        <p:spPr>
          <a:xfrm>
            <a:off x="1071600" y="1748725"/>
            <a:ext cx="5306100" cy="47172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400">
                <a:latin typeface="Raleway"/>
                <a:ea typeface="Raleway"/>
                <a:cs typeface="Raleway"/>
                <a:sym typeface="Raleway"/>
              </a:rPr>
              <a:t>What are wait commands?</a:t>
            </a:r>
            <a:endParaRPr sz="2400">
              <a:latin typeface="Raleway"/>
              <a:ea typeface="Raleway"/>
              <a:cs typeface="Raleway"/>
              <a:sym typeface="Raleway"/>
            </a:endParaRPr>
          </a:p>
          <a:p>
            <a:pPr indent="0" lvl="0" marL="0" rtl="0" algn="l">
              <a:lnSpc>
                <a:spcPct val="145909"/>
              </a:lnSpc>
              <a:spcBef>
                <a:spcPts val="0"/>
              </a:spcBef>
              <a:spcAft>
                <a:spcPts val="0"/>
              </a:spcAft>
              <a:buNone/>
            </a:pPr>
            <a:r>
              <a:t/>
            </a:r>
            <a:endParaRPr sz="1800">
              <a:solidFill>
                <a:srgbClr val="595959"/>
              </a:solidFill>
              <a:latin typeface="Raleway"/>
              <a:ea typeface="Raleway"/>
              <a:cs typeface="Raleway"/>
              <a:sym typeface="Raleway"/>
            </a:endParaRPr>
          </a:p>
          <a:p>
            <a:pPr indent="0" lvl="0" marL="0" rtl="0" algn="l">
              <a:lnSpc>
                <a:spcPct val="145909"/>
              </a:lnSpc>
              <a:spcBef>
                <a:spcPts val="600"/>
              </a:spcBef>
              <a:spcAft>
                <a:spcPts val="0"/>
              </a:spcAft>
              <a:buNone/>
            </a:pPr>
            <a:r>
              <a:rPr lang="en-US" sz="1700">
                <a:solidFill>
                  <a:schemeClr val="dk1"/>
                </a:solidFill>
                <a:latin typeface="Raleway"/>
                <a:ea typeface="Raleway"/>
                <a:cs typeface="Raleway"/>
                <a:sym typeface="Raleway"/>
              </a:rPr>
              <a:t>Waits in Selenium are the way that We can say to driver that have to wait for some time until all element in the UI interface are available due to every single items loads in different time, sometimes there are kind of lag time.</a:t>
            </a:r>
            <a:endParaRPr i="1" sz="2900">
              <a:solidFill>
                <a:srgbClr val="333333"/>
              </a:solidFill>
              <a:latin typeface="Raleway"/>
              <a:ea typeface="Raleway"/>
              <a:cs typeface="Raleway"/>
              <a:sym typeface="Raleway"/>
            </a:endParaRPr>
          </a:p>
          <a:p>
            <a:pPr indent="0" lvl="0" marL="0" rtl="0" algn="l">
              <a:lnSpc>
                <a:spcPct val="150000"/>
              </a:lnSpc>
              <a:spcBef>
                <a:spcPts val="600"/>
              </a:spcBef>
              <a:spcAft>
                <a:spcPts val="0"/>
              </a:spcAft>
              <a:buClr>
                <a:schemeClr val="dk1"/>
              </a:buClr>
              <a:buSzPts val="1100"/>
              <a:buFont typeface="Arial"/>
              <a:buNone/>
            </a:pPr>
            <a:r>
              <a:rPr i="1" lang="en-US" sz="1800">
                <a:solidFill>
                  <a:srgbClr val="333333"/>
                </a:solidFill>
              </a:rPr>
              <a:t>	</a:t>
            </a:r>
            <a:endParaRPr i="1" sz="1800">
              <a:solidFill>
                <a:srgbClr val="333333"/>
              </a:solidFill>
            </a:endParaRPr>
          </a:p>
          <a:p>
            <a:pPr indent="0" lvl="0" marL="0" rtl="0" algn="l">
              <a:spcBef>
                <a:spcPts val="800"/>
              </a:spcBef>
              <a:spcAft>
                <a:spcPts val="0"/>
              </a:spcAft>
              <a:buNone/>
            </a:pPr>
            <a:r>
              <a:t/>
            </a:r>
            <a:endParaRPr/>
          </a:p>
        </p:txBody>
      </p:sp>
      <p:sp>
        <p:nvSpPr>
          <p:cNvPr id="852" name="Google Shape;852;gec558b6e6d_5_8"/>
          <p:cNvSpPr txBox="1"/>
          <p:nvPr>
            <p:ph idx="2" type="body"/>
          </p:nvPr>
        </p:nvSpPr>
        <p:spPr>
          <a:xfrm>
            <a:off x="6673265" y="1748733"/>
            <a:ext cx="4909200" cy="47172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t/>
            </a:r>
            <a:endParaRPr/>
          </a:p>
        </p:txBody>
      </p:sp>
      <p:pic>
        <p:nvPicPr>
          <p:cNvPr descr="WebDriver Implicit, Explicit and Fluent Wait Examples" id="853" name="Google Shape;853;gec558b6e6d_5_8"/>
          <p:cNvPicPr preferRelativeResize="0"/>
          <p:nvPr/>
        </p:nvPicPr>
        <p:blipFill>
          <a:blip r:embed="rId3">
            <a:alphaModFix/>
          </a:blip>
          <a:stretch>
            <a:fillRect/>
          </a:stretch>
        </p:blipFill>
        <p:spPr>
          <a:xfrm>
            <a:off x="6377700" y="1748725"/>
            <a:ext cx="5409925" cy="45798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ee1e035dba_0_7"/>
          <p:cNvSpPr txBox="1"/>
          <p:nvPr>
            <p:ph type="title"/>
          </p:nvPr>
        </p:nvSpPr>
        <p:spPr>
          <a:xfrm>
            <a:off x="1468515" y="363800"/>
            <a:ext cx="100992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Types of Waits</a:t>
            </a:r>
            <a:endParaRPr>
              <a:solidFill>
                <a:schemeClr val="lt1"/>
              </a:solidFill>
            </a:endParaRPr>
          </a:p>
        </p:txBody>
      </p:sp>
      <p:sp>
        <p:nvSpPr>
          <p:cNvPr id="860" name="Google Shape;860;gee1e035dba_0_7"/>
          <p:cNvSpPr txBox="1"/>
          <p:nvPr>
            <p:ph idx="1" type="body"/>
          </p:nvPr>
        </p:nvSpPr>
        <p:spPr>
          <a:xfrm>
            <a:off x="1299150" y="1598950"/>
            <a:ext cx="10550100" cy="4866900"/>
          </a:xfrm>
          <a:prstGeom prst="rect">
            <a:avLst/>
          </a:prstGeom>
        </p:spPr>
        <p:txBody>
          <a:bodyPr anchorCtr="0" anchor="t" bIns="91425" lIns="91425" spcFirstLastPara="1" rIns="91425" wrap="square" tIns="91425">
            <a:noAutofit/>
          </a:bodyPr>
          <a:lstStyle/>
          <a:p>
            <a:pPr indent="-359791" lvl="0" marL="457200" rtl="0" algn="l">
              <a:spcBef>
                <a:spcPts val="800"/>
              </a:spcBef>
              <a:spcAft>
                <a:spcPts val="0"/>
              </a:spcAft>
              <a:buSzPts val="2066"/>
              <a:buFont typeface="Raleway"/>
              <a:buAutoNum type="arabicPeriod"/>
            </a:pPr>
            <a:r>
              <a:rPr lang="en-US" sz="2066">
                <a:latin typeface="Raleway"/>
                <a:ea typeface="Raleway"/>
                <a:cs typeface="Raleway"/>
                <a:sym typeface="Raleway"/>
              </a:rPr>
              <a:t>Implicit wait: </a:t>
            </a:r>
            <a:endParaRPr sz="2066">
              <a:latin typeface="Raleway"/>
              <a:ea typeface="Raleway"/>
              <a:cs typeface="Raleway"/>
              <a:sym typeface="Raleway"/>
            </a:endParaRPr>
          </a:p>
          <a:p>
            <a:pPr indent="0" lvl="0" marL="0" rtl="0" algn="l">
              <a:spcBef>
                <a:spcPts val="800"/>
              </a:spcBef>
              <a:spcAft>
                <a:spcPts val="0"/>
              </a:spcAft>
              <a:buNone/>
            </a:pPr>
            <a:r>
              <a:t/>
            </a:r>
            <a:endParaRPr sz="2066">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rPr i="1" lang="en-US" sz="2100">
                <a:solidFill>
                  <a:srgbClr val="2F5597"/>
                </a:solidFill>
                <a:latin typeface="Raleway"/>
                <a:ea typeface="Raleway"/>
                <a:cs typeface="Raleway"/>
                <a:sym typeface="Raleway"/>
              </a:rPr>
              <a:t>driver.manage( ).timeouts( ).implicitlyWait(10, TimeUnit.SECONDS);</a:t>
            </a:r>
            <a:endParaRPr i="1" sz="2100">
              <a:solidFill>
                <a:srgbClr val="2F5597"/>
              </a:solidFill>
              <a:latin typeface="Raleway"/>
              <a:ea typeface="Raleway"/>
              <a:cs typeface="Raleway"/>
              <a:sym typeface="Raleway"/>
            </a:endParaRPr>
          </a:p>
          <a:p>
            <a:pPr indent="0" lvl="0" marL="0" rtl="0" algn="l">
              <a:spcBef>
                <a:spcPts val="800"/>
              </a:spcBef>
              <a:spcAft>
                <a:spcPts val="0"/>
              </a:spcAft>
              <a:buNone/>
            </a:pPr>
            <a:r>
              <a:t/>
            </a:r>
            <a:endParaRPr sz="2066">
              <a:latin typeface="Raleway"/>
              <a:ea typeface="Raleway"/>
              <a:cs typeface="Raleway"/>
              <a:sym typeface="Raleway"/>
            </a:endParaRPr>
          </a:p>
          <a:p>
            <a:pPr indent="0" lvl="0" marL="0" rtl="0" algn="ctr">
              <a:spcBef>
                <a:spcPts val="800"/>
              </a:spcBef>
              <a:spcAft>
                <a:spcPts val="0"/>
              </a:spcAft>
              <a:buNone/>
            </a:pPr>
            <a:r>
              <a:rPr lang="en-US" sz="2266">
                <a:latin typeface="Raleway"/>
                <a:ea typeface="Raleway"/>
                <a:cs typeface="Raleway"/>
                <a:sym typeface="Raleway"/>
              </a:rPr>
              <a:t>“NoSuchElementEception”</a:t>
            </a:r>
            <a:endParaRPr sz="2266">
              <a:latin typeface="Raleway"/>
              <a:ea typeface="Raleway"/>
              <a:cs typeface="Raleway"/>
              <a:sym typeface="Raleway"/>
            </a:endParaRPr>
          </a:p>
          <a:p>
            <a:pPr indent="-372491" lvl="0" marL="457200" rtl="0" algn="l">
              <a:spcBef>
                <a:spcPts val="800"/>
              </a:spcBef>
              <a:spcAft>
                <a:spcPts val="0"/>
              </a:spcAft>
              <a:buSzPts val="2266"/>
              <a:buFont typeface="Raleway"/>
              <a:buAutoNum type="arabicPeriod"/>
            </a:pPr>
            <a:r>
              <a:rPr lang="en-US" sz="2266">
                <a:latin typeface="Raleway"/>
                <a:ea typeface="Raleway"/>
                <a:cs typeface="Raleway"/>
                <a:sym typeface="Raleway"/>
              </a:rPr>
              <a:t>Explicit wait:</a:t>
            </a:r>
            <a:endParaRPr sz="2266">
              <a:latin typeface="Raleway"/>
              <a:ea typeface="Raleway"/>
              <a:cs typeface="Raleway"/>
              <a:sym typeface="Raleway"/>
            </a:endParaRPr>
          </a:p>
          <a:p>
            <a:pPr indent="457200" lvl="0" marL="457200" rtl="0" algn="l">
              <a:spcBef>
                <a:spcPts val="800"/>
              </a:spcBef>
              <a:spcAft>
                <a:spcPts val="0"/>
              </a:spcAft>
              <a:buNone/>
            </a:pPr>
            <a:r>
              <a:rPr lang="en-US" sz="2266">
                <a:latin typeface="Raleway"/>
                <a:ea typeface="Raleway"/>
                <a:cs typeface="Raleway"/>
                <a:sym typeface="Raleway"/>
              </a:rPr>
              <a:t>“Thread.sleep();”			        “WebDriverWait with ExpectedCondition”</a:t>
            </a:r>
            <a:endParaRPr sz="2266">
              <a:latin typeface="Raleway"/>
              <a:ea typeface="Raleway"/>
              <a:cs typeface="Raleway"/>
              <a:sym typeface="Raleway"/>
            </a:endParaRPr>
          </a:p>
          <a:p>
            <a:pPr indent="457200" lvl="0" marL="457200" rtl="0" algn="l">
              <a:spcBef>
                <a:spcPts val="800"/>
              </a:spcBef>
              <a:spcAft>
                <a:spcPts val="0"/>
              </a:spcAft>
              <a:buNone/>
            </a:pPr>
            <a:r>
              <a:t/>
            </a:r>
            <a:endParaRPr sz="2266">
              <a:latin typeface="Raleway"/>
              <a:ea typeface="Raleway"/>
              <a:cs typeface="Raleway"/>
              <a:sym typeface="Raleway"/>
            </a:endParaRPr>
          </a:p>
          <a:p>
            <a:pPr indent="0" lvl="0" marL="457200" rtl="0" algn="ctr">
              <a:lnSpc>
                <a:spcPct val="115000"/>
              </a:lnSpc>
              <a:spcBef>
                <a:spcPts val="0"/>
              </a:spcBef>
              <a:spcAft>
                <a:spcPts val="0"/>
              </a:spcAft>
              <a:buClr>
                <a:schemeClr val="dk1"/>
              </a:buClr>
              <a:buSzPts val="1100"/>
              <a:buFont typeface="Arial"/>
              <a:buNone/>
            </a:pPr>
            <a:r>
              <a:rPr lang="en-US" sz="2100">
                <a:solidFill>
                  <a:schemeClr val="dk1"/>
                </a:solidFill>
                <a:latin typeface="Raleway"/>
                <a:ea typeface="Raleway"/>
                <a:cs typeface="Raleway"/>
                <a:sym typeface="Raleway"/>
              </a:rPr>
              <a:t>//Explicit Wait</a:t>
            </a:r>
            <a:endParaRPr sz="2100">
              <a:solidFill>
                <a:schemeClr val="dk1"/>
              </a:solidFill>
              <a:latin typeface="Raleway"/>
              <a:ea typeface="Raleway"/>
              <a:cs typeface="Raleway"/>
              <a:sym typeface="Raleway"/>
            </a:endParaRPr>
          </a:p>
          <a:p>
            <a:pPr indent="0" lvl="0" marL="457200" rtl="0" algn="ctr">
              <a:lnSpc>
                <a:spcPct val="115000"/>
              </a:lnSpc>
              <a:spcBef>
                <a:spcPts val="0"/>
              </a:spcBef>
              <a:spcAft>
                <a:spcPts val="0"/>
              </a:spcAft>
              <a:buClr>
                <a:schemeClr val="dk1"/>
              </a:buClr>
              <a:buSzPts val="1100"/>
              <a:buFont typeface="Arial"/>
              <a:buNone/>
            </a:pPr>
            <a:r>
              <a:rPr i="1" lang="en-US" sz="2100">
                <a:solidFill>
                  <a:srgbClr val="2F5597"/>
                </a:solidFill>
                <a:latin typeface="Raleway"/>
                <a:ea typeface="Raleway"/>
                <a:cs typeface="Raleway"/>
                <a:sym typeface="Raleway"/>
              </a:rPr>
              <a:t>WebDriverWait wait = new WebDriverWait(driver, 10);</a:t>
            </a:r>
            <a:endParaRPr i="1" sz="2100">
              <a:solidFill>
                <a:srgbClr val="2F5597"/>
              </a:solidFill>
              <a:latin typeface="Raleway"/>
              <a:ea typeface="Raleway"/>
              <a:cs typeface="Raleway"/>
              <a:sym typeface="Raleway"/>
            </a:endParaRPr>
          </a:p>
          <a:p>
            <a:pPr indent="0" lvl="0" marL="457200" rtl="0" algn="ctr">
              <a:lnSpc>
                <a:spcPct val="115000"/>
              </a:lnSpc>
              <a:spcBef>
                <a:spcPts val="0"/>
              </a:spcBef>
              <a:spcAft>
                <a:spcPts val="0"/>
              </a:spcAft>
              <a:buNone/>
            </a:pPr>
            <a:r>
              <a:rPr i="1" lang="en-US" sz="2100">
                <a:solidFill>
                  <a:srgbClr val="2F5597"/>
                </a:solidFill>
                <a:latin typeface="Raleway"/>
                <a:ea typeface="Raleway"/>
                <a:cs typeface="Raleway"/>
                <a:sym typeface="Raleway"/>
              </a:rPr>
              <a:t>wait.until(ExpectedCondition.titleContains(“Swag”));</a:t>
            </a:r>
            <a:endParaRPr i="1" sz="2100">
              <a:solidFill>
                <a:srgbClr val="2F5597"/>
              </a:solidFill>
              <a:latin typeface="Raleway"/>
              <a:ea typeface="Raleway"/>
              <a:cs typeface="Raleway"/>
              <a:sym typeface="Raleway"/>
            </a:endParaRPr>
          </a:p>
          <a:p>
            <a:pPr indent="0" lvl="0" marL="457200" rtl="0" algn="ctr">
              <a:lnSpc>
                <a:spcPct val="115000"/>
              </a:lnSpc>
              <a:spcBef>
                <a:spcPts val="0"/>
              </a:spcBef>
              <a:spcAft>
                <a:spcPts val="0"/>
              </a:spcAft>
              <a:buClr>
                <a:schemeClr val="dk1"/>
              </a:buClr>
              <a:buSzPts val="1100"/>
              <a:buFont typeface="Arial"/>
              <a:buNone/>
            </a:pPr>
            <a:r>
              <a:rPr i="1" lang="en-US" sz="2200">
                <a:solidFill>
                  <a:srgbClr val="2F5597"/>
                </a:solidFill>
                <a:latin typeface="Raleway"/>
                <a:ea typeface="Raleway"/>
                <a:cs typeface="Raleway"/>
                <a:sym typeface="Raleway"/>
              </a:rPr>
              <a:t>“</a:t>
            </a:r>
            <a:r>
              <a:rPr lang="en-US" sz="2200">
                <a:solidFill>
                  <a:schemeClr val="dk1"/>
                </a:solidFill>
                <a:latin typeface="Raleway"/>
                <a:ea typeface="Raleway"/>
                <a:cs typeface="Raleway"/>
                <a:sym typeface="Raleway"/>
              </a:rPr>
              <a:t>TimeOut Exception</a:t>
            </a:r>
            <a:r>
              <a:rPr i="1" lang="en-US" sz="2200">
                <a:solidFill>
                  <a:srgbClr val="2F5597"/>
                </a:solidFill>
                <a:latin typeface="Raleway"/>
                <a:ea typeface="Raleway"/>
                <a:cs typeface="Raleway"/>
                <a:sym typeface="Raleway"/>
              </a:rPr>
              <a:t>”</a:t>
            </a:r>
            <a:endParaRPr i="1" sz="2200">
              <a:solidFill>
                <a:srgbClr val="2F5597"/>
              </a:solidFill>
              <a:latin typeface="Raleway"/>
              <a:ea typeface="Raleway"/>
              <a:cs typeface="Raleway"/>
              <a:sym typeface="Raleway"/>
            </a:endParaRPr>
          </a:p>
          <a:p>
            <a:pPr indent="457200" lvl="0" marL="457200" rtl="0" algn="l">
              <a:spcBef>
                <a:spcPts val="800"/>
              </a:spcBef>
              <a:spcAft>
                <a:spcPts val="0"/>
              </a:spcAft>
              <a:buNone/>
            </a:pPr>
            <a:r>
              <a:t/>
            </a:r>
            <a:endParaRPr sz="2266">
              <a:latin typeface="Raleway"/>
              <a:ea typeface="Raleway"/>
              <a:cs typeface="Raleway"/>
              <a:sym typeface="Raleway"/>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0" st="0"/>
                                            </p:txEl>
                                          </p:spTgt>
                                        </p:tgtEl>
                                        <p:attrNameLst>
                                          <p:attrName>style.visibility</p:attrName>
                                        </p:attrNameLst>
                                      </p:cBhvr>
                                      <p:to>
                                        <p:strVal val="visible"/>
                                      </p:to>
                                    </p:set>
                                    <p:animEffect filter="fade" transition="in">
                                      <p:cBhvr>
                                        <p:cTn dur="1000"/>
                                        <p:tgtEl>
                                          <p:spTgt spid="8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 st="1"/>
                                            </p:txEl>
                                          </p:spTgt>
                                        </p:tgtEl>
                                        <p:attrNameLst>
                                          <p:attrName>style.visibility</p:attrName>
                                        </p:attrNameLst>
                                      </p:cBhvr>
                                      <p:to>
                                        <p:strVal val="visible"/>
                                      </p:to>
                                    </p:set>
                                    <p:animEffect filter="fade" transition="in">
                                      <p:cBhvr>
                                        <p:cTn dur="1000"/>
                                        <p:tgtEl>
                                          <p:spTgt spid="8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2" st="2"/>
                                            </p:txEl>
                                          </p:spTgt>
                                        </p:tgtEl>
                                        <p:attrNameLst>
                                          <p:attrName>style.visibility</p:attrName>
                                        </p:attrNameLst>
                                      </p:cBhvr>
                                      <p:to>
                                        <p:strVal val="visible"/>
                                      </p:to>
                                    </p:set>
                                    <p:animEffect filter="fade" transition="in">
                                      <p:cBhvr>
                                        <p:cTn dur="1000"/>
                                        <p:tgtEl>
                                          <p:spTgt spid="8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3" st="3"/>
                                            </p:txEl>
                                          </p:spTgt>
                                        </p:tgtEl>
                                        <p:attrNameLst>
                                          <p:attrName>style.visibility</p:attrName>
                                        </p:attrNameLst>
                                      </p:cBhvr>
                                      <p:to>
                                        <p:strVal val="visible"/>
                                      </p:to>
                                    </p:set>
                                    <p:animEffect filter="fade" transition="in">
                                      <p:cBhvr>
                                        <p:cTn dur="1000"/>
                                        <p:tgtEl>
                                          <p:spTgt spid="8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4" st="4"/>
                                            </p:txEl>
                                          </p:spTgt>
                                        </p:tgtEl>
                                        <p:attrNameLst>
                                          <p:attrName>style.visibility</p:attrName>
                                        </p:attrNameLst>
                                      </p:cBhvr>
                                      <p:to>
                                        <p:strVal val="visible"/>
                                      </p:to>
                                    </p:set>
                                    <p:animEffect filter="fade" transition="in">
                                      <p:cBhvr>
                                        <p:cTn dur="1000"/>
                                        <p:tgtEl>
                                          <p:spTgt spid="8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5" st="5"/>
                                            </p:txEl>
                                          </p:spTgt>
                                        </p:tgtEl>
                                        <p:attrNameLst>
                                          <p:attrName>style.visibility</p:attrName>
                                        </p:attrNameLst>
                                      </p:cBhvr>
                                      <p:to>
                                        <p:strVal val="visible"/>
                                      </p:to>
                                    </p:set>
                                    <p:animEffect filter="fade" transition="in">
                                      <p:cBhvr>
                                        <p:cTn dur="1000"/>
                                        <p:tgtEl>
                                          <p:spTgt spid="8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6" st="6"/>
                                            </p:txEl>
                                          </p:spTgt>
                                        </p:tgtEl>
                                        <p:attrNameLst>
                                          <p:attrName>style.visibility</p:attrName>
                                        </p:attrNameLst>
                                      </p:cBhvr>
                                      <p:to>
                                        <p:strVal val="visible"/>
                                      </p:to>
                                    </p:set>
                                    <p:animEffect filter="fade" transition="in">
                                      <p:cBhvr>
                                        <p:cTn dur="1000"/>
                                        <p:tgtEl>
                                          <p:spTgt spid="8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7" st="7"/>
                                            </p:txEl>
                                          </p:spTgt>
                                        </p:tgtEl>
                                        <p:attrNameLst>
                                          <p:attrName>style.visibility</p:attrName>
                                        </p:attrNameLst>
                                      </p:cBhvr>
                                      <p:to>
                                        <p:strVal val="visible"/>
                                      </p:to>
                                    </p:set>
                                    <p:animEffect filter="fade" transition="in">
                                      <p:cBhvr>
                                        <p:cTn dur="1000"/>
                                        <p:tgtEl>
                                          <p:spTgt spid="8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8" st="8"/>
                                            </p:txEl>
                                          </p:spTgt>
                                        </p:tgtEl>
                                        <p:attrNameLst>
                                          <p:attrName>style.visibility</p:attrName>
                                        </p:attrNameLst>
                                      </p:cBhvr>
                                      <p:to>
                                        <p:strVal val="visible"/>
                                      </p:to>
                                    </p:set>
                                    <p:animEffect filter="fade" transition="in">
                                      <p:cBhvr>
                                        <p:cTn dur="1000"/>
                                        <p:tgtEl>
                                          <p:spTgt spid="8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9" st="9"/>
                                            </p:txEl>
                                          </p:spTgt>
                                        </p:tgtEl>
                                        <p:attrNameLst>
                                          <p:attrName>style.visibility</p:attrName>
                                        </p:attrNameLst>
                                      </p:cBhvr>
                                      <p:to>
                                        <p:strVal val="visible"/>
                                      </p:to>
                                    </p:set>
                                    <p:animEffect filter="fade" transition="in">
                                      <p:cBhvr>
                                        <p:cTn dur="1000"/>
                                        <p:tgtEl>
                                          <p:spTgt spid="86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0" st="10"/>
                                            </p:txEl>
                                          </p:spTgt>
                                        </p:tgtEl>
                                        <p:attrNameLst>
                                          <p:attrName>style.visibility</p:attrName>
                                        </p:attrNameLst>
                                      </p:cBhvr>
                                      <p:to>
                                        <p:strVal val="visible"/>
                                      </p:to>
                                    </p:set>
                                    <p:animEffect filter="fade" transition="in">
                                      <p:cBhvr>
                                        <p:cTn dur="1000"/>
                                        <p:tgtEl>
                                          <p:spTgt spid="86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1" st="11"/>
                                            </p:txEl>
                                          </p:spTgt>
                                        </p:tgtEl>
                                        <p:attrNameLst>
                                          <p:attrName>style.visibility</p:attrName>
                                        </p:attrNameLst>
                                      </p:cBhvr>
                                      <p:to>
                                        <p:strVal val="visible"/>
                                      </p:to>
                                    </p:set>
                                    <p:animEffect filter="fade" transition="in">
                                      <p:cBhvr>
                                        <p:cTn dur="1000"/>
                                        <p:tgtEl>
                                          <p:spTgt spid="86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2" st="12"/>
                                            </p:txEl>
                                          </p:spTgt>
                                        </p:tgtEl>
                                        <p:attrNameLst>
                                          <p:attrName>style.visibility</p:attrName>
                                        </p:attrNameLst>
                                      </p:cBhvr>
                                      <p:to>
                                        <p:strVal val="visible"/>
                                      </p:to>
                                    </p:set>
                                    <p:animEffect filter="fade" transition="in">
                                      <p:cBhvr>
                                        <p:cTn dur="1000"/>
                                        <p:tgtEl>
                                          <p:spTgt spid="860">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8"/>
          <p:cNvSpPr txBox="1"/>
          <p:nvPr>
            <p:ph type="ctrTitle"/>
          </p:nvPr>
        </p:nvSpPr>
        <p:spPr>
          <a:xfrm>
            <a:off x="1590261" y="1705837"/>
            <a:ext cx="9471991" cy="1981579"/>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lt1"/>
              </a:buClr>
              <a:buSzPts val="4800"/>
              <a:buFont typeface="Raleway"/>
              <a:buNone/>
            </a:pPr>
            <a:r>
              <a:rPr lang="en-US">
                <a:solidFill>
                  <a:schemeClr val="lt1"/>
                </a:solidFill>
              </a:rPr>
              <a:t>6</a:t>
            </a:r>
            <a:r>
              <a:rPr lang="en-US">
                <a:solidFill>
                  <a:schemeClr val="lt1"/>
                </a:solidFill>
              </a:rPr>
              <a:t>. Verifications and Assertions</a:t>
            </a:r>
            <a:endParaRPr>
              <a:solidFill>
                <a:schemeClr val="lt1"/>
              </a:solidFill>
            </a:endParaRPr>
          </a:p>
        </p:txBody>
      </p:sp>
      <p:sp>
        <p:nvSpPr>
          <p:cNvPr id="866" name="Google Shape;866;p38"/>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e889f94f18_0_0"/>
          <p:cNvSpPr txBox="1"/>
          <p:nvPr>
            <p:ph type="title"/>
          </p:nvPr>
        </p:nvSpPr>
        <p:spPr>
          <a:xfrm>
            <a:off x="1468515" y="363800"/>
            <a:ext cx="10099200" cy="998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400"/>
              <a:buNone/>
            </a:pPr>
            <a:r>
              <a:rPr lang="en-US">
                <a:solidFill>
                  <a:schemeClr val="lt1"/>
                </a:solidFill>
              </a:rPr>
              <a:t>Asserts and Verify methods in Selenium</a:t>
            </a:r>
            <a:endParaRPr>
              <a:solidFill>
                <a:schemeClr val="lt1"/>
              </a:solidFill>
            </a:endParaRPr>
          </a:p>
        </p:txBody>
      </p:sp>
      <p:sp>
        <p:nvSpPr>
          <p:cNvPr id="873" name="Google Shape;873;ge889f94f18_0_0"/>
          <p:cNvSpPr txBox="1"/>
          <p:nvPr>
            <p:ph idx="1" type="body"/>
          </p:nvPr>
        </p:nvSpPr>
        <p:spPr>
          <a:xfrm>
            <a:off x="1468500" y="1748725"/>
            <a:ext cx="4909200" cy="4644900"/>
          </a:xfrm>
          <a:prstGeom prst="rect">
            <a:avLst/>
          </a:prstGeom>
          <a:noFill/>
          <a:ln>
            <a:noFill/>
          </a:ln>
        </p:spPr>
        <p:txBody>
          <a:bodyPr anchorCtr="0" anchor="t" bIns="91425" lIns="91425" spcFirstLastPara="1" rIns="91425" wrap="square" tIns="91425">
            <a:noAutofit/>
          </a:bodyPr>
          <a:lstStyle/>
          <a:p>
            <a:pPr indent="0" lvl="0" marL="101600" rtl="0" algn="l">
              <a:lnSpc>
                <a:spcPct val="115000"/>
              </a:lnSpc>
              <a:spcBef>
                <a:spcPts val="0"/>
              </a:spcBef>
              <a:spcAft>
                <a:spcPts val="0"/>
              </a:spcAft>
              <a:buClr>
                <a:schemeClr val="dk1"/>
              </a:buClr>
              <a:buSzPts val="1100"/>
              <a:buFont typeface="Arial"/>
              <a:buNone/>
            </a:pPr>
            <a:r>
              <a:rPr lang="en-US" sz="2050">
                <a:solidFill>
                  <a:srgbClr val="1C325F"/>
                </a:solidFill>
                <a:latin typeface="Raleway"/>
                <a:ea typeface="Raleway"/>
                <a:cs typeface="Raleway"/>
                <a:sym typeface="Raleway"/>
              </a:rPr>
              <a:t>In Selenium the asserts and verify are used for verifying or validate applications, it means it make sure that actual result and expected result be match.</a:t>
            </a:r>
            <a:r>
              <a:rPr lang="en-US" sz="2050">
                <a:solidFill>
                  <a:srgbClr val="222222"/>
                </a:solidFill>
                <a:latin typeface="Raleway"/>
                <a:ea typeface="Raleway"/>
                <a:cs typeface="Raleway"/>
                <a:sym typeface="Raleway"/>
              </a:rPr>
              <a:t>​</a:t>
            </a:r>
            <a:endParaRPr sz="2050">
              <a:solidFill>
                <a:srgbClr val="222222"/>
              </a:solidFill>
              <a:latin typeface="Raleway"/>
              <a:ea typeface="Raleway"/>
              <a:cs typeface="Raleway"/>
              <a:sym typeface="Raleway"/>
            </a:endParaRPr>
          </a:p>
          <a:p>
            <a:pPr indent="0" lvl="0" marL="101600" rtl="0" algn="l">
              <a:lnSpc>
                <a:spcPct val="115000"/>
              </a:lnSpc>
              <a:spcBef>
                <a:spcPts val="0"/>
              </a:spcBef>
              <a:spcAft>
                <a:spcPts val="0"/>
              </a:spcAft>
              <a:buClr>
                <a:schemeClr val="dk1"/>
              </a:buClr>
              <a:buSzPts val="1100"/>
              <a:buFont typeface="Arial"/>
              <a:buNone/>
            </a:pPr>
            <a:r>
              <a:rPr lang="en-US" sz="2050">
                <a:solidFill>
                  <a:srgbClr val="1C325F"/>
                </a:solidFill>
                <a:latin typeface="Raleway"/>
                <a:ea typeface="Raleway"/>
                <a:cs typeface="Raleway"/>
                <a:sym typeface="Raleway"/>
              </a:rPr>
              <a:t>Asserts return Boolean value it means:</a:t>
            </a:r>
            <a:r>
              <a:rPr lang="en-US" sz="2050">
                <a:solidFill>
                  <a:srgbClr val="222222"/>
                </a:solidFill>
                <a:latin typeface="Raleway"/>
                <a:ea typeface="Raleway"/>
                <a:cs typeface="Raleway"/>
                <a:sym typeface="Raleway"/>
              </a:rPr>
              <a:t>​</a:t>
            </a:r>
            <a:endParaRPr sz="2050">
              <a:solidFill>
                <a:srgbClr val="222222"/>
              </a:solidFill>
              <a:latin typeface="Raleway"/>
              <a:ea typeface="Raleway"/>
              <a:cs typeface="Raleway"/>
              <a:sym typeface="Raleway"/>
            </a:endParaRPr>
          </a:p>
          <a:p>
            <a:pPr indent="-346075" lvl="0" marL="914400" rtl="0" algn="l">
              <a:lnSpc>
                <a:spcPct val="115000"/>
              </a:lnSpc>
              <a:spcBef>
                <a:spcPts val="0"/>
              </a:spcBef>
              <a:spcAft>
                <a:spcPts val="0"/>
              </a:spcAft>
              <a:buClr>
                <a:srgbClr val="222222"/>
              </a:buClr>
              <a:buSzPts val="1850"/>
              <a:buFont typeface="Arial"/>
              <a:buChar char="●"/>
            </a:pPr>
            <a:r>
              <a:rPr lang="en-US" sz="2050">
                <a:solidFill>
                  <a:srgbClr val="1C325F"/>
                </a:solidFill>
                <a:latin typeface="Raleway"/>
                <a:ea typeface="Raleway"/>
                <a:cs typeface="Raleway"/>
                <a:sym typeface="Raleway"/>
              </a:rPr>
              <a:t>if return is True that verification is passed and the test can will continue or finish the test.. </a:t>
            </a:r>
            <a:r>
              <a:rPr lang="en-US" sz="2050">
                <a:solidFill>
                  <a:srgbClr val="222222"/>
                </a:solidFill>
                <a:latin typeface="Raleway"/>
                <a:ea typeface="Raleway"/>
                <a:cs typeface="Raleway"/>
                <a:sym typeface="Raleway"/>
              </a:rPr>
              <a:t>​</a:t>
            </a:r>
            <a:endParaRPr sz="2050">
              <a:solidFill>
                <a:srgbClr val="222222"/>
              </a:solidFill>
              <a:latin typeface="Raleway"/>
              <a:ea typeface="Raleway"/>
              <a:cs typeface="Raleway"/>
              <a:sym typeface="Raleway"/>
            </a:endParaRPr>
          </a:p>
          <a:p>
            <a:pPr indent="-346075" lvl="0" marL="914400" rtl="0" algn="l">
              <a:lnSpc>
                <a:spcPct val="115000"/>
              </a:lnSpc>
              <a:spcBef>
                <a:spcPts val="0"/>
              </a:spcBef>
              <a:spcAft>
                <a:spcPts val="0"/>
              </a:spcAft>
              <a:buClr>
                <a:srgbClr val="222222"/>
              </a:buClr>
              <a:buSzPts val="1850"/>
              <a:buFont typeface="Arial"/>
              <a:buChar char="●"/>
            </a:pPr>
            <a:r>
              <a:rPr lang="en-US" sz="2050">
                <a:solidFill>
                  <a:srgbClr val="1C325F"/>
                </a:solidFill>
                <a:latin typeface="Raleway"/>
                <a:ea typeface="Raleway"/>
                <a:cs typeface="Raleway"/>
                <a:sym typeface="Raleway"/>
              </a:rPr>
              <a:t>If return is False that verification get an AssertionError Exception and it will be failed.</a:t>
            </a:r>
            <a:endParaRPr sz="2050">
              <a:solidFill>
                <a:srgbClr val="1C325F"/>
              </a:solidFill>
              <a:latin typeface="Raleway"/>
              <a:ea typeface="Raleway"/>
              <a:cs typeface="Raleway"/>
              <a:sym typeface="Raleway"/>
            </a:endParaRPr>
          </a:p>
          <a:p>
            <a:pPr indent="0" lvl="0" marL="0" rtl="0" algn="l">
              <a:lnSpc>
                <a:spcPct val="90000"/>
              </a:lnSpc>
              <a:spcBef>
                <a:spcPts val="800"/>
              </a:spcBef>
              <a:spcAft>
                <a:spcPts val="0"/>
              </a:spcAft>
              <a:buSzPts val="2600"/>
              <a:buNone/>
            </a:pPr>
            <a:r>
              <a:t/>
            </a:r>
            <a:endParaRPr/>
          </a:p>
        </p:txBody>
      </p:sp>
      <p:sp>
        <p:nvSpPr>
          <p:cNvPr id="874" name="Google Shape;874;ge889f94f18_0_0"/>
          <p:cNvSpPr txBox="1"/>
          <p:nvPr>
            <p:ph idx="2" type="body"/>
          </p:nvPr>
        </p:nvSpPr>
        <p:spPr>
          <a:xfrm>
            <a:off x="6673265" y="1748733"/>
            <a:ext cx="4909200" cy="471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SzPts val="2600"/>
              <a:buNone/>
            </a:pPr>
            <a:r>
              <a:t/>
            </a:r>
            <a:endParaRPr/>
          </a:p>
        </p:txBody>
      </p:sp>
      <p:pic>
        <p:nvPicPr>
          <p:cNvPr id="875" name="Google Shape;875;ge889f94f18_0_0"/>
          <p:cNvPicPr preferRelativeResize="0"/>
          <p:nvPr/>
        </p:nvPicPr>
        <p:blipFill rotWithShape="1">
          <a:blip r:embed="rId3">
            <a:alphaModFix/>
          </a:blip>
          <a:srcRect b="0" l="0" r="0" t="0"/>
          <a:stretch/>
        </p:blipFill>
        <p:spPr>
          <a:xfrm>
            <a:off x="6673275" y="1625400"/>
            <a:ext cx="5312100" cy="4840525"/>
          </a:xfrm>
          <a:prstGeom prst="rect">
            <a:avLst/>
          </a:prstGeom>
          <a:noFill/>
          <a:ln>
            <a:noFill/>
          </a:ln>
        </p:spPr>
      </p:pic>
    </p:spTree>
  </p:cSld>
  <p:clrMapOvr>
    <a:masterClrMapping/>
  </p:clrMapOvr>
  <mc:AlternateContent>
    <mc:Choice Requires="p14">
      <p:transition spd="slow">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0" st="0"/>
                                            </p:txEl>
                                          </p:spTgt>
                                        </p:tgtEl>
                                        <p:attrNameLst>
                                          <p:attrName>style.visibility</p:attrName>
                                        </p:attrNameLst>
                                      </p:cBhvr>
                                      <p:to>
                                        <p:strVal val="visible"/>
                                      </p:to>
                                    </p:set>
                                    <p:animEffect filter="fade" transition="in">
                                      <p:cBhvr>
                                        <p:cTn dur="1000"/>
                                        <p:tgtEl>
                                          <p:spTgt spid="8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1" st="1"/>
                                            </p:txEl>
                                          </p:spTgt>
                                        </p:tgtEl>
                                        <p:attrNameLst>
                                          <p:attrName>style.visibility</p:attrName>
                                        </p:attrNameLst>
                                      </p:cBhvr>
                                      <p:to>
                                        <p:strVal val="visible"/>
                                      </p:to>
                                    </p:set>
                                    <p:animEffect filter="fade" transition="in">
                                      <p:cBhvr>
                                        <p:cTn dur="1000"/>
                                        <p:tgtEl>
                                          <p:spTgt spid="8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2" st="2"/>
                                            </p:txEl>
                                          </p:spTgt>
                                        </p:tgtEl>
                                        <p:attrNameLst>
                                          <p:attrName>style.visibility</p:attrName>
                                        </p:attrNameLst>
                                      </p:cBhvr>
                                      <p:to>
                                        <p:strVal val="visible"/>
                                      </p:to>
                                    </p:set>
                                    <p:animEffect filter="fade" transition="in">
                                      <p:cBhvr>
                                        <p:cTn dur="1000"/>
                                        <p:tgtEl>
                                          <p:spTgt spid="8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3" st="3"/>
                                            </p:txEl>
                                          </p:spTgt>
                                        </p:tgtEl>
                                        <p:attrNameLst>
                                          <p:attrName>style.visibility</p:attrName>
                                        </p:attrNameLst>
                                      </p:cBhvr>
                                      <p:to>
                                        <p:strVal val="visible"/>
                                      </p:to>
                                    </p:set>
                                    <p:animEffect filter="fade" transition="in">
                                      <p:cBhvr>
                                        <p:cTn dur="1000"/>
                                        <p:tgtEl>
                                          <p:spTgt spid="8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xEl>
                                              <p:pRg end="4" st="4"/>
                                            </p:txEl>
                                          </p:spTgt>
                                        </p:tgtEl>
                                        <p:attrNameLst>
                                          <p:attrName>style.visibility</p:attrName>
                                        </p:attrNameLst>
                                      </p:cBhvr>
                                      <p:to>
                                        <p:strVal val="visible"/>
                                      </p:to>
                                    </p:set>
                                    <p:animEffect filter="fade" transition="in">
                                      <p:cBhvr>
                                        <p:cTn dur="1000"/>
                                        <p:tgtEl>
                                          <p:spTgt spid="8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e889f94f18_0_18"/>
          <p:cNvSpPr txBox="1"/>
          <p:nvPr>
            <p:ph type="title"/>
          </p:nvPr>
        </p:nvSpPr>
        <p:spPr>
          <a:xfrm>
            <a:off x="1468490" y="414425"/>
            <a:ext cx="10099200" cy="998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400"/>
              <a:buNone/>
            </a:pPr>
            <a:r>
              <a:rPr lang="en-US">
                <a:solidFill>
                  <a:schemeClr val="lt1"/>
                </a:solidFill>
              </a:rPr>
              <a:t>Types of Asserts</a:t>
            </a:r>
            <a:endParaRPr>
              <a:solidFill>
                <a:schemeClr val="lt1"/>
              </a:solidFill>
            </a:endParaRPr>
          </a:p>
        </p:txBody>
      </p:sp>
      <p:sp>
        <p:nvSpPr>
          <p:cNvPr id="882" name="Google Shape;882;ge889f94f18_0_18"/>
          <p:cNvSpPr txBox="1"/>
          <p:nvPr>
            <p:ph idx="1" type="body"/>
          </p:nvPr>
        </p:nvSpPr>
        <p:spPr>
          <a:xfrm>
            <a:off x="1468500" y="1400725"/>
            <a:ext cx="4909200" cy="5065500"/>
          </a:xfrm>
          <a:prstGeom prst="rect">
            <a:avLst/>
          </a:prstGeom>
          <a:noFill/>
          <a:ln>
            <a:noFill/>
          </a:ln>
        </p:spPr>
        <p:txBody>
          <a:bodyPr anchorCtr="0" anchor="t" bIns="274300" lIns="91425" spcFirstLastPara="1" rIns="91425" wrap="square" tIns="91425">
            <a:noAutofit/>
          </a:bodyPr>
          <a:lstStyle/>
          <a:p>
            <a:pPr indent="0" lvl="0" marL="0" rtl="0" algn="just">
              <a:spcBef>
                <a:spcPts val="800"/>
              </a:spcBef>
              <a:spcAft>
                <a:spcPts val="0"/>
              </a:spcAft>
              <a:buSzPts val="2600"/>
              <a:buNone/>
            </a:pPr>
            <a:r>
              <a:rPr lang="en-US" sz="1700">
                <a:latin typeface="Raleway"/>
                <a:ea typeface="Raleway"/>
                <a:cs typeface="Raleway"/>
                <a:sym typeface="Raleway"/>
              </a:rPr>
              <a:t>Hard Assertions:</a:t>
            </a:r>
            <a:endParaRPr sz="1700">
              <a:latin typeface="Raleway"/>
              <a:ea typeface="Raleway"/>
              <a:cs typeface="Raleway"/>
              <a:sym typeface="Raleway"/>
            </a:endParaRPr>
          </a:p>
          <a:p>
            <a:pPr indent="0" lvl="0" marL="0" rtl="0" algn="just">
              <a:spcBef>
                <a:spcPts val="800"/>
              </a:spcBef>
              <a:spcAft>
                <a:spcPts val="0"/>
              </a:spcAft>
              <a:buClr>
                <a:schemeClr val="dk1"/>
              </a:buClr>
              <a:buSzPts val="2600"/>
              <a:buFont typeface="Arial"/>
              <a:buNone/>
            </a:pPr>
            <a:r>
              <a:rPr lang="en-US" sz="1700">
                <a:latin typeface="Raleway"/>
                <a:ea typeface="Raleway"/>
                <a:cs typeface="Raleway"/>
                <a:sym typeface="Raleway"/>
              </a:rPr>
              <a:t>In case of </a:t>
            </a:r>
            <a:r>
              <a:rPr lang="en-US" sz="1700">
                <a:latin typeface="Raleway"/>
                <a:ea typeface="Raleway"/>
                <a:cs typeface="Raleway"/>
                <a:sym typeface="Raleway"/>
              </a:rPr>
              <a:t>Assertions, if the Assert condition is not met, the test case execution will be aborted and the test case will be marked as failed.</a:t>
            </a:r>
            <a:endParaRPr sz="1700">
              <a:latin typeface="Raleway"/>
              <a:ea typeface="Raleway"/>
              <a:cs typeface="Raleway"/>
              <a:sym typeface="Raleway"/>
            </a:endParaRPr>
          </a:p>
          <a:p>
            <a:pPr indent="-336550" lvl="0" marL="457200" rtl="0" algn="l">
              <a:lnSpc>
                <a:spcPct val="115000"/>
              </a:lnSpc>
              <a:spcBef>
                <a:spcPts val="0"/>
              </a:spcBef>
              <a:spcAft>
                <a:spcPts val="0"/>
              </a:spcAft>
              <a:buSzPts val="1700"/>
              <a:buFont typeface="Raleway"/>
              <a:buChar char="❖"/>
            </a:pPr>
            <a:r>
              <a:rPr lang="en-US" sz="1700">
                <a:latin typeface="Raleway"/>
                <a:ea typeface="Raleway"/>
                <a:cs typeface="Raleway"/>
                <a:sym typeface="Raleway"/>
              </a:rPr>
              <a:t>Hard assertions ex:</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assertsEquals() </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assertNotEquals()</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assertTrue()</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assertFalse()</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assertNull()</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US" sz="1700">
                <a:latin typeface="Raleway"/>
                <a:ea typeface="Raleway"/>
                <a:cs typeface="Raleway"/>
                <a:sym typeface="Raleway"/>
              </a:rPr>
              <a:t>assertNotNull()</a:t>
            </a:r>
            <a:endParaRPr sz="1700">
              <a:latin typeface="Raleway"/>
              <a:ea typeface="Raleway"/>
              <a:cs typeface="Raleway"/>
              <a:sym typeface="Raleway"/>
            </a:endParaRPr>
          </a:p>
          <a:p>
            <a:pPr indent="0" lvl="0" marL="914400" rtl="0" algn="l">
              <a:lnSpc>
                <a:spcPct val="115000"/>
              </a:lnSpc>
              <a:spcBef>
                <a:spcPts val="0"/>
              </a:spcBef>
              <a:spcAft>
                <a:spcPts val="0"/>
              </a:spcAft>
              <a:buNone/>
            </a:pPr>
            <a:r>
              <a:t/>
            </a:r>
            <a:endParaRPr sz="1300">
              <a:latin typeface="Raleway"/>
              <a:ea typeface="Raleway"/>
              <a:cs typeface="Raleway"/>
              <a:sym typeface="Raleway"/>
            </a:endParaRPr>
          </a:p>
          <a:p>
            <a:pPr indent="0" lvl="0" marL="914400" rtl="0" algn="just">
              <a:spcBef>
                <a:spcPts val="800"/>
              </a:spcBef>
              <a:spcAft>
                <a:spcPts val="0"/>
              </a:spcAft>
              <a:buNone/>
            </a:pPr>
            <a:r>
              <a:t/>
            </a:r>
            <a:endParaRPr sz="1300">
              <a:latin typeface="Raleway"/>
              <a:ea typeface="Raleway"/>
              <a:cs typeface="Raleway"/>
              <a:sym typeface="Raleway"/>
            </a:endParaRPr>
          </a:p>
          <a:p>
            <a:pPr indent="0" lvl="0" marL="0" rtl="0" algn="just">
              <a:lnSpc>
                <a:spcPct val="90000"/>
              </a:lnSpc>
              <a:spcBef>
                <a:spcPts val="800"/>
              </a:spcBef>
              <a:spcAft>
                <a:spcPts val="0"/>
              </a:spcAft>
              <a:buSzPts val="2600"/>
              <a:buNone/>
            </a:pPr>
            <a:r>
              <a:t/>
            </a:r>
            <a:endParaRPr sz="1200">
              <a:solidFill>
                <a:srgbClr val="1C325F"/>
              </a:solidFill>
              <a:latin typeface="Raleway"/>
              <a:ea typeface="Raleway"/>
              <a:cs typeface="Raleway"/>
              <a:sym typeface="Raleway"/>
            </a:endParaRPr>
          </a:p>
        </p:txBody>
      </p:sp>
      <p:sp>
        <p:nvSpPr>
          <p:cNvPr id="883" name="Google Shape;883;ge889f94f18_0_18"/>
          <p:cNvSpPr txBox="1"/>
          <p:nvPr>
            <p:ph idx="2" type="body"/>
          </p:nvPr>
        </p:nvSpPr>
        <p:spPr>
          <a:xfrm>
            <a:off x="6527125" y="804275"/>
            <a:ext cx="5040600" cy="369300"/>
          </a:xfrm>
          <a:prstGeom prst="rect">
            <a:avLst/>
          </a:prstGeom>
          <a:noFill/>
          <a:ln>
            <a:noFill/>
          </a:ln>
        </p:spPr>
        <p:txBody>
          <a:bodyPr anchorCtr="0" anchor="t" bIns="91425" lIns="91425" spcFirstLastPara="1" rIns="91425" wrap="square" tIns="91425">
            <a:noAutofit/>
          </a:bodyPr>
          <a:lstStyle/>
          <a:p>
            <a:pPr indent="0" lvl="0" marL="0" marR="25400" rtl="0" algn="l">
              <a:lnSpc>
                <a:spcPct val="150000"/>
              </a:lnSpc>
              <a:spcBef>
                <a:spcPts val="0"/>
              </a:spcBef>
              <a:spcAft>
                <a:spcPts val="1600"/>
              </a:spcAft>
              <a:buClr>
                <a:schemeClr val="dk1"/>
              </a:buClr>
              <a:buSzPts val="1100"/>
              <a:buFont typeface="Arial"/>
              <a:buNone/>
            </a:pPr>
            <a:r>
              <a:t/>
            </a:r>
            <a:endParaRPr sz="1200">
              <a:solidFill>
                <a:srgbClr val="666600"/>
              </a:solidFill>
              <a:latin typeface="Courier New"/>
              <a:ea typeface="Courier New"/>
              <a:cs typeface="Courier New"/>
              <a:sym typeface="Courier New"/>
            </a:endParaRPr>
          </a:p>
        </p:txBody>
      </p:sp>
      <p:sp>
        <p:nvSpPr>
          <p:cNvPr id="884" name="Google Shape;884;ge889f94f18_0_18"/>
          <p:cNvSpPr/>
          <p:nvPr/>
        </p:nvSpPr>
        <p:spPr>
          <a:xfrm>
            <a:off x="7792263" y="1579913"/>
            <a:ext cx="877500" cy="291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i="1" lang="en-US" sz="1300">
                <a:latin typeface="Raleway"/>
                <a:ea typeface="Raleway"/>
                <a:cs typeface="Raleway"/>
                <a:sym typeface="Raleway"/>
              </a:rPr>
              <a:t>Start</a:t>
            </a:r>
            <a:endParaRPr i="1" sz="1300">
              <a:latin typeface="Raleway"/>
              <a:ea typeface="Raleway"/>
              <a:cs typeface="Raleway"/>
              <a:sym typeface="Raleway"/>
            </a:endParaRPr>
          </a:p>
        </p:txBody>
      </p:sp>
      <p:cxnSp>
        <p:nvCxnSpPr>
          <p:cNvPr id="885" name="Google Shape;885;ge889f94f18_0_18"/>
          <p:cNvCxnSpPr>
            <a:stCxn id="884" idx="2"/>
            <a:endCxn id="886" idx="0"/>
          </p:cNvCxnSpPr>
          <p:nvPr/>
        </p:nvCxnSpPr>
        <p:spPr>
          <a:xfrm>
            <a:off x="8231013" y="1871813"/>
            <a:ext cx="16500" cy="406500"/>
          </a:xfrm>
          <a:prstGeom prst="straightConnector1">
            <a:avLst/>
          </a:prstGeom>
          <a:noFill/>
          <a:ln cap="flat" cmpd="sng" w="9525">
            <a:solidFill>
              <a:srgbClr val="000000"/>
            </a:solidFill>
            <a:prstDash val="solid"/>
            <a:round/>
            <a:headEnd len="med" w="med" type="none"/>
            <a:tailEnd len="med" w="med" type="triangle"/>
          </a:ln>
        </p:spPr>
      </p:cxnSp>
      <p:sp>
        <p:nvSpPr>
          <p:cNvPr id="886" name="Google Shape;886;ge889f94f18_0_18"/>
          <p:cNvSpPr/>
          <p:nvPr/>
        </p:nvSpPr>
        <p:spPr>
          <a:xfrm>
            <a:off x="7339263" y="2278175"/>
            <a:ext cx="1816500" cy="29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latin typeface="Raleway"/>
                <a:ea typeface="Raleway"/>
                <a:cs typeface="Raleway"/>
                <a:sym typeface="Raleway"/>
              </a:rPr>
              <a:t>e = Expected result</a:t>
            </a:r>
            <a:endParaRPr i="1" sz="1200">
              <a:latin typeface="Raleway"/>
              <a:ea typeface="Raleway"/>
              <a:cs typeface="Raleway"/>
              <a:sym typeface="Raleway"/>
            </a:endParaRPr>
          </a:p>
        </p:txBody>
      </p:sp>
      <p:sp>
        <p:nvSpPr>
          <p:cNvPr id="887" name="Google Shape;887;ge889f94f18_0_18"/>
          <p:cNvSpPr/>
          <p:nvPr/>
        </p:nvSpPr>
        <p:spPr>
          <a:xfrm>
            <a:off x="7339263" y="2867612"/>
            <a:ext cx="1816500" cy="297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latin typeface="Raleway"/>
                <a:ea typeface="Raleway"/>
                <a:cs typeface="Raleway"/>
                <a:sym typeface="Raleway"/>
              </a:rPr>
              <a:t>a = Actual result</a:t>
            </a:r>
            <a:endParaRPr i="1" sz="1200">
              <a:latin typeface="Raleway"/>
              <a:ea typeface="Raleway"/>
              <a:cs typeface="Raleway"/>
              <a:sym typeface="Raleway"/>
            </a:endParaRPr>
          </a:p>
        </p:txBody>
      </p:sp>
      <p:sp>
        <p:nvSpPr>
          <p:cNvPr id="888" name="Google Shape;888;ge889f94f18_0_18"/>
          <p:cNvSpPr/>
          <p:nvPr/>
        </p:nvSpPr>
        <p:spPr>
          <a:xfrm>
            <a:off x="7303863" y="3435113"/>
            <a:ext cx="1854300" cy="1264500"/>
          </a:xfrm>
          <a:prstGeom prst="diamon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000">
                <a:latin typeface="Raleway"/>
                <a:ea typeface="Raleway"/>
                <a:cs typeface="Raleway"/>
                <a:sym typeface="Raleway"/>
              </a:rPr>
              <a:t>AssertEquals(e, a)</a:t>
            </a:r>
            <a:endParaRPr i="1" sz="1000">
              <a:latin typeface="Raleway"/>
              <a:ea typeface="Raleway"/>
              <a:cs typeface="Raleway"/>
              <a:sym typeface="Raleway"/>
            </a:endParaRPr>
          </a:p>
        </p:txBody>
      </p:sp>
      <p:cxnSp>
        <p:nvCxnSpPr>
          <p:cNvPr id="889" name="Google Shape;889;ge889f94f18_0_18"/>
          <p:cNvCxnSpPr>
            <a:stCxn id="886" idx="2"/>
            <a:endCxn id="887" idx="0"/>
          </p:cNvCxnSpPr>
          <p:nvPr/>
        </p:nvCxnSpPr>
        <p:spPr>
          <a:xfrm>
            <a:off x="8247513" y="2570075"/>
            <a:ext cx="0" cy="297600"/>
          </a:xfrm>
          <a:prstGeom prst="straightConnector1">
            <a:avLst/>
          </a:prstGeom>
          <a:noFill/>
          <a:ln cap="flat" cmpd="sng" w="9525">
            <a:solidFill>
              <a:srgbClr val="000000"/>
            </a:solidFill>
            <a:prstDash val="solid"/>
            <a:round/>
            <a:headEnd len="med" w="med" type="none"/>
            <a:tailEnd len="med" w="med" type="triangle"/>
          </a:ln>
        </p:spPr>
      </p:cxnSp>
      <p:cxnSp>
        <p:nvCxnSpPr>
          <p:cNvPr id="890" name="Google Shape;890;ge889f94f18_0_18"/>
          <p:cNvCxnSpPr>
            <a:stCxn id="887" idx="2"/>
            <a:endCxn id="888" idx="0"/>
          </p:cNvCxnSpPr>
          <p:nvPr/>
        </p:nvCxnSpPr>
        <p:spPr>
          <a:xfrm flipH="1">
            <a:off x="8231013" y="3165212"/>
            <a:ext cx="16500" cy="270000"/>
          </a:xfrm>
          <a:prstGeom prst="straightConnector1">
            <a:avLst/>
          </a:prstGeom>
          <a:noFill/>
          <a:ln cap="flat" cmpd="sng" w="9525">
            <a:solidFill>
              <a:srgbClr val="000000"/>
            </a:solidFill>
            <a:prstDash val="solid"/>
            <a:round/>
            <a:headEnd len="med" w="med" type="none"/>
            <a:tailEnd len="med" w="med" type="triangle"/>
          </a:ln>
        </p:spPr>
      </p:cxnSp>
      <p:sp>
        <p:nvSpPr>
          <p:cNvPr id="891" name="Google Shape;891;ge889f94f18_0_18"/>
          <p:cNvSpPr/>
          <p:nvPr/>
        </p:nvSpPr>
        <p:spPr>
          <a:xfrm>
            <a:off x="9658288" y="3808463"/>
            <a:ext cx="1425000" cy="517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000">
                <a:latin typeface="Raleway"/>
                <a:ea typeface="Raleway"/>
                <a:cs typeface="Raleway"/>
                <a:sym typeface="Raleway"/>
              </a:rPr>
              <a:t>Assertion ErrorExeption</a:t>
            </a:r>
            <a:endParaRPr i="1" sz="1000">
              <a:latin typeface="Raleway"/>
              <a:ea typeface="Raleway"/>
              <a:cs typeface="Raleway"/>
              <a:sym typeface="Raleway"/>
            </a:endParaRPr>
          </a:p>
        </p:txBody>
      </p:sp>
      <p:sp>
        <p:nvSpPr>
          <p:cNvPr id="892" name="Google Shape;892;ge889f94f18_0_18"/>
          <p:cNvSpPr/>
          <p:nvPr/>
        </p:nvSpPr>
        <p:spPr>
          <a:xfrm>
            <a:off x="7655463" y="5088938"/>
            <a:ext cx="1151100" cy="5001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a:latin typeface="Raleway"/>
                <a:ea typeface="Raleway"/>
                <a:cs typeface="Raleway"/>
                <a:sym typeface="Raleway"/>
              </a:rPr>
              <a:t>Continue...</a:t>
            </a:r>
            <a:endParaRPr i="1">
              <a:latin typeface="Raleway"/>
              <a:ea typeface="Raleway"/>
              <a:cs typeface="Raleway"/>
              <a:sym typeface="Raleway"/>
            </a:endParaRPr>
          </a:p>
        </p:txBody>
      </p:sp>
      <p:cxnSp>
        <p:nvCxnSpPr>
          <p:cNvPr id="893" name="Google Shape;893;ge889f94f18_0_18"/>
          <p:cNvCxnSpPr>
            <a:stCxn id="888" idx="3"/>
            <a:endCxn id="891" idx="1"/>
          </p:cNvCxnSpPr>
          <p:nvPr/>
        </p:nvCxnSpPr>
        <p:spPr>
          <a:xfrm>
            <a:off x="9158163" y="4067363"/>
            <a:ext cx="500100" cy="0"/>
          </a:xfrm>
          <a:prstGeom prst="straightConnector1">
            <a:avLst/>
          </a:prstGeom>
          <a:noFill/>
          <a:ln cap="flat" cmpd="sng" w="9525">
            <a:solidFill>
              <a:srgbClr val="000000"/>
            </a:solidFill>
            <a:prstDash val="solid"/>
            <a:round/>
            <a:headEnd len="med" w="med" type="none"/>
            <a:tailEnd len="med" w="med" type="triangle"/>
          </a:ln>
        </p:spPr>
      </p:cxnSp>
      <p:cxnSp>
        <p:nvCxnSpPr>
          <p:cNvPr id="894" name="Google Shape;894;ge889f94f18_0_18"/>
          <p:cNvCxnSpPr>
            <a:stCxn id="888" idx="2"/>
            <a:endCxn id="892" idx="0"/>
          </p:cNvCxnSpPr>
          <p:nvPr/>
        </p:nvCxnSpPr>
        <p:spPr>
          <a:xfrm>
            <a:off x="8231013" y="4699613"/>
            <a:ext cx="0" cy="389400"/>
          </a:xfrm>
          <a:prstGeom prst="straightConnector1">
            <a:avLst/>
          </a:prstGeom>
          <a:noFill/>
          <a:ln cap="flat" cmpd="sng" w="9525">
            <a:solidFill>
              <a:srgbClr val="000000"/>
            </a:solidFill>
            <a:prstDash val="solid"/>
            <a:round/>
            <a:headEnd len="med" w="med" type="none"/>
            <a:tailEnd len="med" w="med" type="triangle"/>
          </a:ln>
        </p:spPr>
      </p:cxnSp>
      <p:sp>
        <p:nvSpPr>
          <p:cNvPr id="895" name="Google Shape;895;ge889f94f18_0_18"/>
          <p:cNvSpPr txBox="1"/>
          <p:nvPr/>
        </p:nvSpPr>
        <p:spPr>
          <a:xfrm>
            <a:off x="9035488" y="3751063"/>
            <a:ext cx="52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Raleway"/>
                <a:ea typeface="Raleway"/>
                <a:cs typeface="Raleway"/>
                <a:sym typeface="Raleway"/>
              </a:rPr>
              <a:t>False</a:t>
            </a:r>
            <a:endParaRPr sz="800">
              <a:latin typeface="Raleway"/>
              <a:ea typeface="Raleway"/>
              <a:cs typeface="Raleway"/>
              <a:sym typeface="Raleway"/>
            </a:endParaRPr>
          </a:p>
        </p:txBody>
      </p:sp>
      <p:sp>
        <p:nvSpPr>
          <p:cNvPr id="896" name="Google Shape;896;ge889f94f18_0_18"/>
          <p:cNvSpPr txBox="1"/>
          <p:nvPr/>
        </p:nvSpPr>
        <p:spPr>
          <a:xfrm>
            <a:off x="7440688" y="4810363"/>
            <a:ext cx="7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Raleway"/>
                <a:ea typeface="Raleway"/>
                <a:cs typeface="Raleway"/>
                <a:sym typeface="Raleway"/>
              </a:rPr>
              <a:t>True</a:t>
            </a:r>
            <a:endParaRPr sz="900">
              <a:latin typeface="Raleway"/>
              <a:ea typeface="Raleway"/>
              <a:cs typeface="Raleway"/>
              <a:sym typeface="Raleway"/>
            </a:endParaRPr>
          </a:p>
        </p:txBody>
      </p:sp>
      <p:sp>
        <p:nvSpPr>
          <p:cNvPr id="897" name="Google Shape;897;ge889f94f18_0_18"/>
          <p:cNvSpPr/>
          <p:nvPr/>
        </p:nvSpPr>
        <p:spPr>
          <a:xfrm>
            <a:off x="9628863" y="5088938"/>
            <a:ext cx="1365900" cy="3693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a:latin typeface="Raleway"/>
                <a:ea typeface="Raleway"/>
                <a:cs typeface="Raleway"/>
                <a:sym typeface="Raleway"/>
              </a:rPr>
              <a:t>      Finish</a:t>
            </a:r>
            <a:endParaRPr i="1">
              <a:latin typeface="Raleway"/>
              <a:ea typeface="Raleway"/>
              <a:cs typeface="Raleway"/>
              <a:sym typeface="Raleway"/>
            </a:endParaRPr>
          </a:p>
        </p:txBody>
      </p:sp>
      <p:cxnSp>
        <p:nvCxnSpPr>
          <p:cNvPr id="898" name="Google Shape;898;ge889f94f18_0_18"/>
          <p:cNvCxnSpPr>
            <a:endCxn id="897" idx="0"/>
          </p:cNvCxnSpPr>
          <p:nvPr/>
        </p:nvCxnSpPr>
        <p:spPr>
          <a:xfrm>
            <a:off x="10304613" y="4326338"/>
            <a:ext cx="7200" cy="762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0" st="0"/>
                                            </p:txEl>
                                          </p:spTgt>
                                        </p:tgtEl>
                                        <p:attrNameLst>
                                          <p:attrName>style.visibility</p:attrName>
                                        </p:attrNameLst>
                                      </p:cBhvr>
                                      <p:to>
                                        <p:strVal val="visible"/>
                                      </p:to>
                                    </p:set>
                                    <p:animEffect filter="fade" transition="in">
                                      <p:cBhvr>
                                        <p:cTn dur="500"/>
                                        <p:tgtEl>
                                          <p:spTgt spid="8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1" st="1"/>
                                            </p:txEl>
                                          </p:spTgt>
                                        </p:tgtEl>
                                        <p:attrNameLst>
                                          <p:attrName>style.visibility</p:attrName>
                                        </p:attrNameLst>
                                      </p:cBhvr>
                                      <p:to>
                                        <p:strVal val="visible"/>
                                      </p:to>
                                    </p:set>
                                    <p:animEffect filter="fade" transition="in">
                                      <p:cBhvr>
                                        <p:cTn dur="500"/>
                                        <p:tgtEl>
                                          <p:spTgt spid="8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2" st="2"/>
                                            </p:txEl>
                                          </p:spTgt>
                                        </p:tgtEl>
                                        <p:attrNameLst>
                                          <p:attrName>style.visibility</p:attrName>
                                        </p:attrNameLst>
                                      </p:cBhvr>
                                      <p:to>
                                        <p:strVal val="visible"/>
                                      </p:to>
                                    </p:set>
                                    <p:animEffect filter="fade" transition="in">
                                      <p:cBhvr>
                                        <p:cTn dur="500"/>
                                        <p:tgtEl>
                                          <p:spTgt spid="8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3" st="3"/>
                                            </p:txEl>
                                          </p:spTgt>
                                        </p:tgtEl>
                                        <p:attrNameLst>
                                          <p:attrName>style.visibility</p:attrName>
                                        </p:attrNameLst>
                                      </p:cBhvr>
                                      <p:to>
                                        <p:strVal val="visible"/>
                                      </p:to>
                                    </p:set>
                                    <p:animEffect filter="fade" transition="in">
                                      <p:cBhvr>
                                        <p:cTn dur="500"/>
                                        <p:tgtEl>
                                          <p:spTgt spid="8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4" st="4"/>
                                            </p:txEl>
                                          </p:spTgt>
                                        </p:tgtEl>
                                        <p:attrNameLst>
                                          <p:attrName>style.visibility</p:attrName>
                                        </p:attrNameLst>
                                      </p:cBhvr>
                                      <p:to>
                                        <p:strVal val="visible"/>
                                      </p:to>
                                    </p:set>
                                    <p:animEffect filter="fade" transition="in">
                                      <p:cBhvr>
                                        <p:cTn dur="500"/>
                                        <p:tgtEl>
                                          <p:spTgt spid="8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5" st="5"/>
                                            </p:txEl>
                                          </p:spTgt>
                                        </p:tgtEl>
                                        <p:attrNameLst>
                                          <p:attrName>style.visibility</p:attrName>
                                        </p:attrNameLst>
                                      </p:cBhvr>
                                      <p:to>
                                        <p:strVal val="visible"/>
                                      </p:to>
                                    </p:set>
                                    <p:animEffect filter="fade" transition="in">
                                      <p:cBhvr>
                                        <p:cTn dur="500"/>
                                        <p:tgtEl>
                                          <p:spTgt spid="8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6" st="6"/>
                                            </p:txEl>
                                          </p:spTgt>
                                        </p:tgtEl>
                                        <p:attrNameLst>
                                          <p:attrName>style.visibility</p:attrName>
                                        </p:attrNameLst>
                                      </p:cBhvr>
                                      <p:to>
                                        <p:strVal val="visible"/>
                                      </p:to>
                                    </p:set>
                                    <p:animEffect filter="fade" transition="in">
                                      <p:cBhvr>
                                        <p:cTn dur="500"/>
                                        <p:tgtEl>
                                          <p:spTgt spid="8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7" st="7"/>
                                            </p:txEl>
                                          </p:spTgt>
                                        </p:tgtEl>
                                        <p:attrNameLst>
                                          <p:attrName>style.visibility</p:attrName>
                                        </p:attrNameLst>
                                      </p:cBhvr>
                                      <p:to>
                                        <p:strVal val="visible"/>
                                      </p:to>
                                    </p:set>
                                    <p:animEffect filter="fade" transition="in">
                                      <p:cBhvr>
                                        <p:cTn dur="500"/>
                                        <p:tgtEl>
                                          <p:spTgt spid="8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8" st="8"/>
                                            </p:txEl>
                                          </p:spTgt>
                                        </p:tgtEl>
                                        <p:attrNameLst>
                                          <p:attrName>style.visibility</p:attrName>
                                        </p:attrNameLst>
                                      </p:cBhvr>
                                      <p:to>
                                        <p:strVal val="visible"/>
                                      </p:to>
                                    </p:set>
                                    <p:animEffect filter="fade" transition="in">
                                      <p:cBhvr>
                                        <p:cTn dur="500"/>
                                        <p:tgtEl>
                                          <p:spTgt spid="8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9" st="9"/>
                                            </p:txEl>
                                          </p:spTgt>
                                        </p:tgtEl>
                                        <p:attrNameLst>
                                          <p:attrName>style.visibility</p:attrName>
                                        </p:attrNameLst>
                                      </p:cBhvr>
                                      <p:to>
                                        <p:strVal val="visible"/>
                                      </p:to>
                                    </p:set>
                                    <p:animEffect filter="fade" transition="in">
                                      <p:cBhvr>
                                        <p:cTn dur="500"/>
                                        <p:tgtEl>
                                          <p:spTgt spid="8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10" st="10"/>
                                            </p:txEl>
                                          </p:spTgt>
                                        </p:tgtEl>
                                        <p:attrNameLst>
                                          <p:attrName>style.visibility</p:attrName>
                                        </p:attrNameLst>
                                      </p:cBhvr>
                                      <p:to>
                                        <p:strVal val="visible"/>
                                      </p:to>
                                    </p:set>
                                    <p:animEffect filter="fade" transition="in">
                                      <p:cBhvr>
                                        <p:cTn dur="500"/>
                                        <p:tgtEl>
                                          <p:spTgt spid="88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11" st="11"/>
                                            </p:txEl>
                                          </p:spTgt>
                                        </p:tgtEl>
                                        <p:attrNameLst>
                                          <p:attrName>style.visibility</p:attrName>
                                        </p:attrNameLst>
                                      </p:cBhvr>
                                      <p:to>
                                        <p:strVal val="visible"/>
                                      </p:to>
                                    </p:set>
                                    <p:animEffect filter="fade" transition="in">
                                      <p:cBhvr>
                                        <p:cTn dur="500"/>
                                        <p:tgtEl>
                                          <p:spTgt spid="88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ec558b6e6d_5_66"/>
          <p:cNvSpPr txBox="1"/>
          <p:nvPr>
            <p:ph type="title"/>
          </p:nvPr>
        </p:nvSpPr>
        <p:spPr>
          <a:xfrm>
            <a:off x="1468515" y="363800"/>
            <a:ext cx="100992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Types of asserts</a:t>
            </a:r>
            <a:endParaRPr>
              <a:solidFill>
                <a:schemeClr val="lt1"/>
              </a:solidFill>
            </a:endParaRPr>
          </a:p>
        </p:txBody>
      </p:sp>
      <p:sp>
        <p:nvSpPr>
          <p:cNvPr id="905" name="Google Shape;905;gec558b6e6d_5_66"/>
          <p:cNvSpPr txBox="1"/>
          <p:nvPr>
            <p:ph idx="1" type="body"/>
          </p:nvPr>
        </p:nvSpPr>
        <p:spPr>
          <a:xfrm>
            <a:off x="1468500" y="1748733"/>
            <a:ext cx="4909200" cy="4717200"/>
          </a:xfrm>
          <a:prstGeom prst="rect">
            <a:avLst/>
          </a:prstGeom>
        </p:spPr>
        <p:txBody>
          <a:bodyPr anchorCtr="0" anchor="t" bIns="91425" lIns="91425" spcFirstLastPara="1" rIns="91425" wrap="square" tIns="91425">
            <a:noAutofit/>
          </a:bodyPr>
          <a:lstStyle/>
          <a:p>
            <a:pPr indent="0" lvl="0" marL="0" rtl="0" algn="just">
              <a:spcBef>
                <a:spcPts val="800"/>
              </a:spcBef>
              <a:spcAft>
                <a:spcPts val="0"/>
              </a:spcAft>
              <a:buClr>
                <a:schemeClr val="dk1"/>
              </a:buClr>
              <a:buSzPts val="2600"/>
              <a:buFont typeface="Arial"/>
              <a:buNone/>
            </a:pPr>
            <a:r>
              <a:rPr lang="en-US" sz="1700">
                <a:latin typeface="Raleway"/>
                <a:ea typeface="Raleway"/>
                <a:cs typeface="Raleway"/>
                <a:sym typeface="Raleway"/>
              </a:rPr>
              <a:t>Soft Assertions</a:t>
            </a:r>
            <a:endParaRPr sz="1700">
              <a:latin typeface="Raleway"/>
              <a:ea typeface="Raleway"/>
              <a:cs typeface="Raleway"/>
              <a:sym typeface="Raleway"/>
            </a:endParaRPr>
          </a:p>
          <a:p>
            <a:pPr indent="0" lvl="0" marL="0" rtl="0" algn="just">
              <a:spcBef>
                <a:spcPts val="800"/>
              </a:spcBef>
              <a:spcAft>
                <a:spcPts val="0"/>
              </a:spcAft>
              <a:buClr>
                <a:schemeClr val="dk1"/>
              </a:buClr>
              <a:buSzPts val="1100"/>
              <a:buFont typeface="Arial"/>
              <a:buNone/>
            </a:pPr>
            <a:r>
              <a:rPr lang="en-US" sz="1700">
                <a:latin typeface="Raleway"/>
                <a:ea typeface="Raleway"/>
                <a:cs typeface="Raleway"/>
                <a:sym typeface="Raleway"/>
              </a:rPr>
              <a:t>In case of Verify,  the test case execution will continue until the end of the test even if assert condition is not met.</a:t>
            </a:r>
            <a:endParaRPr sz="1700">
              <a:latin typeface="Raleway"/>
              <a:ea typeface="Raleway"/>
              <a:cs typeface="Raleway"/>
              <a:sym typeface="Raleway"/>
            </a:endParaRPr>
          </a:p>
          <a:p>
            <a:pPr indent="-336550" lvl="0" marL="457200" rtl="0" algn="just">
              <a:spcBef>
                <a:spcPts val="800"/>
              </a:spcBef>
              <a:spcAft>
                <a:spcPts val="0"/>
              </a:spcAft>
              <a:buSzPts val="1700"/>
              <a:buFont typeface="Raleway"/>
              <a:buChar char="❖"/>
            </a:pPr>
            <a:r>
              <a:rPr lang="en-US" sz="1700">
                <a:latin typeface="Raleway"/>
                <a:ea typeface="Raleway"/>
                <a:cs typeface="Raleway"/>
                <a:sym typeface="Raleway"/>
              </a:rPr>
              <a:t>Soft assertions ex:</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softAssert.assertEquals()</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softAssert.assertNotEquals()</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softAssert.assertNull()</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softAssert.assertNotNull()</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softAssert.assertTrue()</a:t>
            </a:r>
            <a:endParaRPr sz="1700">
              <a:latin typeface="Raleway"/>
              <a:ea typeface="Raleway"/>
              <a:cs typeface="Raleway"/>
              <a:sym typeface="Raleway"/>
            </a:endParaRPr>
          </a:p>
          <a:p>
            <a:pPr indent="-336550" lvl="1" marL="914400" rtl="0" algn="just">
              <a:spcBef>
                <a:spcPts val="0"/>
              </a:spcBef>
              <a:spcAft>
                <a:spcPts val="0"/>
              </a:spcAft>
              <a:buSzPts val="1700"/>
              <a:buFont typeface="Raleway"/>
              <a:buChar char="➢"/>
            </a:pPr>
            <a:r>
              <a:rPr lang="en-US" sz="1700">
                <a:latin typeface="Raleway"/>
                <a:ea typeface="Raleway"/>
                <a:cs typeface="Raleway"/>
                <a:sym typeface="Raleway"/>
              </a:rPr>
              <a:t>softAssert.assertFalse()</a:t>
            </a:r>
            <a:endParaRPr sz="3866"/>
          </a:p>
        </p:txBody>
      </p:sp>
      <p:sp>
        <p:nvSpPr>
          <p:cNvPr id="906" name="Google Shape;906;gec558b6e6d_5_66"/>
          <p:cNvSpPr txBox="1"/>
          <p:nvPr>
            <p:ph idx="2" type="body"/>
          </p:nvPr>
        </p:nvSpPr>
        <p:spPr>
          <a:xfrm>
            <a:off x="6673265" y="1748733"/>
            <a:ext cx="4909200" cy="47172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t/>
            </a:r>
            <a:endParaRPr/>
          </a:p>
        </p:txBody>
      </p:sp>
      <p:sp>
        <p:nvSpPr>
          <p:cNvPr id="907" name="Google Shape;907;gec558b6e6d_5_66"/>
          <p:cNvSpPr/>
          <p:nvPr/>
        </p:nvSpPr>
        <p:spPr>
          <a:xfrm>
            <a:off x="7161663" y="1748713"/>
            <a:ext cx="877500" cy="291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i="1" lang="en-US" sz="1300">
                <a:latin typeface="Raleway"/>
                <a:ea typeface="Raleway"/>
                <a:cs typeface="Raleway"/>
                <a:sym typeface="Raleway"/>
              </a:rPr>
              <a:t>Start</a:t>
            </a:r>
            <a:endParaRPr i="1" sz="1300">
              <a:latin typeface="Raleway"/>
              <a:ea typeface="Raleway"/>
              <a:cs typeface="Raleway"/>
              <a:sym typeface="Raleway"/>
            </a:endParaRPr>
          </a:p>
        </p:txBody>
      </p:sp>
      <p:cxnSp>
        <p:nvCxnSpPr>
          <p:cNvPr id="908" name="Google Shape;908;gec558b6e6d_5_66"/>
          <p:cNvCxnSpPr>
            <a:stCxn id="907" idx="2"/>
            <a:endCxn id="909" idx="0"/>
          </p:cNvCxnSpPr>
          <p:nvPr/>
        </p:nvCxnSpPr>
        <p:spPr>
          <a:xfrm>
            <a:off x="7600413" y="2040613"/>
            <a:ext cx="16500" cy="406500"/>
          </a:xfrm>
          <a:prstGeom prst="straightConnector1">
            <a:avLst/>
          </a:prstGeom>
          <a:noFill/>
          <a:ln cap="flat" cmpd="sng" w="9525">
            <a:solidFill>
              <a:srgbClr val="000000"/>
            </a:solidFill>
            <a:prstDash val="solid"/>
            <a:round/>
            <a:headEnd len="med" w="med" type="none"/>
            <a:tailEnd len="med" w="med" type="triangle"/>
          </a:ln>
        </p:spPr>
      </p:cxnSp>
      <p:sp>
        <p:nvSpPr>
          <p:cNvPr id="909" name="Google Shape;909;gec558b6e6d_5_66"/>
          <p:cNvSpPr/>
          <p:nvPr/>
        </p:nvSpPr>
        <p:spPr>
          <a:xfrm>
            <a:off x="6708663" y="2446975"/>
            <a:ext cx="1816500" cy="29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latin typeface="Raleway"/>
                <a:ea typeface="Raleway"/>
                <a:cs typeface="Raleway"/>
                <a:sym typeface="Raleway"/>
              </a:rPr>
              <a:t>e = Expected result</a:t>
            </a:r>
            <a:endParaRPr i="1" sz="1200">
              <a:latin typeface="Raleway"/>
              <a:ea typeface="Raleway"/>
              <a:cs typeface="Raleway"/>
              <a:sym typeface="Raleway"/>
            </a:endParaRPr>
          </a:p>
        </p:txBody>
      </p:sp>
      <p:sp>
        <p:nvSpPr>
          <p:cNvPr id="910" name="Google Shape;910;gec558b6e6d_5_66"/>
          <p:cNvSpPr/>
          <p:nvPr/>
        </p:nvSpPr>
        <p:spPr>
          <a:xfrm>
            <a:off x="6708663" y="3036412"/>
            <a:ext cx="1816500" cy="297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latin typeface="Raleway"/>
                <a:ea typeface="Raleway"/>
                <a:cs typeface="Raleway"/>
                <a:sym typeface="Raleway"/>
              </a:rPr>
              <a:t>a = Actual result</a:t>
            </a:r>
            <a:endParaRPr i="1" sz="1200">
              <a:latin typeface="Raleway"/>
              <a:ea typeface="Raleway"/>
              <a:cs typeface="Raleway"/>
              <a:sym typeface="Raleway"/>
            </a:endParaRPr>
          </a:p>
        </p:txBody>
      </p:sp>
      <p:sp>
        <p:nvSpPr>
          <p:cNvPr id="911" name="Google Shape;911;gec558b6e6d_5_66"/>
          <p:cNvSpPr/>
          <p:nvPr/>
        </p:nvSpPr>
        <p:spPr>
          <a:xfrm>
            <a:off x="6673263" y="3603913"/>
            <a:ext cx="1854300" cy="1264500"/>
          </a:xfrm>
          <a:prstGeom prst="diamon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000">
                <a:latin typeface="Raleway"/>
                <a:ea typeface="Raleway"/>
                <a:cs typeface="Raleway"/>
                <a:sym typeface="Raleway"/>
              </a:rPr>
              <a:t>AssertEquals(e, a)</a:t>
            </a:r>
            <a:endParaRPr i="1" sz="1000">
              <a:latin typeface="Raleway"/>
              <a:ea typeface="Raleway"/>
              <a:cs typeface="Raleway"/>
              <a:sym typeface="Raleway"/>
            </a:endParaRPr>
          </a:p>
        </p:txBody>
      </p:sp>
      <p:cxnSp>
        <p:nvCxnSpPr>
          <p:cNvPr id="912" name="Google Shape;912;gec558b6e6d_5_66"/>
          <p:cNvCxnSpPr>
            <a:stCxn id="909" idx="2"/>
            <a:endCxn id="910" idx="0"/>
          </p:cNvCxnSpPr>
          <p:nvPr/>
        </p:nvCxnSpPr>
        <p:spPr>
          <a:xfrm>
            <a:off x="7616913" y="2738875"/>
            <a:ext cx="0" cy="297600"/>
          </a:xfrm>
          <a:prstGeom prst="straightConnector1">
            <a:avLst/>
          </a:prstGeom>
          <a:noFill/>
          <a:ln cap="flat" cmpd="sng" w="9525">
            <a:solidFill>
              <a:srgbClr val="000000"/>
            </a:solidFill>
            <a:prstDash val="solid"/>
            <a:round/>
            <a:headEnd len="med" w="med" type="none"/>
            <a:tailEnd len="med" w="med" type="triangle"/>
          </a:ln>
        </p:spPr>
      </p:cxnSp>
      <p:cxnSp>
        <p:nvCxnSpPr>
          <p:cNvPr id="913" name="Google Shape;913;gec558b6e6d_5_66"/>
          <p:cNvCxnSpPr>
            <a:stCxn id="910" idx="2"/>
            <a:endCxn id="911" idx="0"/>
          </p:cNvCxnSpPr>
          <p:nvPr/>
        </p:nvCxnSpPr>
        <p:spPr>
          <a:xfrm flipH="1">
            <a:off x="7600413" y="3334012"/>
            <a:ext cx="16500" cy="270000"/>
          </a:xfrm>
          <a:prstGeom prst="straightConnector1">
            <a:avLst/>
          </a:prstGeom>
          <a:noFill/>
          <a:ln cap="flat" cmpd="sng" w="9525">
            <a:solidFill>
              <a:srgbClr val="000000"/>
            </a:solidFill>
            <a:prstDash val="solid"/>
            <a:round/>
            <a:headEnd len="med" w="med" type="none"/>
            <a:tailEnd len="med" w="med" type="triangle"/>
          </a:ln>
        </p:spPr>
      </p:cxnSp>
      <p:sp>
        <p:nvSpPr>
          <p:cNvPr id="914" name="Google Shape;914;gec558b6e6d_5_66"/>
          <p:cNvSpPr/>
          <p:nvPr/>
        </p:nvSpPr>
        <p:spPr>
          <a:xfrm>
            <a:off x="9027688" y="3977263"/>
            <a:ext cx="1425000" cy="517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000">
                <a:latin typeface="Raleway"/>
                <a:ea typeface="Raleway"/>
                <a:cs typeface="Raleway"/>
                <a:sym typeface="Raleway"/>
              </a:rPr>
              <a:t>Assertion ErrorExeption</a:t>
            </a:r>
            <a:endParaRPr i="1" sz="1000">
              <a:latin typeface="Raleway"/>
              <a:ea typeface="Raleway"/>
              <a:cs typeface="Raleway"/>
              <a:sym typeface="Raleway"/>
            </a:endParaRPr>
          </a:p>
        </p:txBody>
      </p:sp>
      <p:sp>
        <p:nvSpPr>
          <p:cNvPr id="915" name="Google Shape;915;gec558b6e6d_5_66"/>
          <p:cNvSpPr/>
          <p:nvPr/>
        </p:nvSpPr>
        <p:spPr>
          <a:xfrm>
            <a:off x="7024863" y="5257738"/>
            <a:ext cx="1151100" cy="5001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a:latin typeface="Raleway"/>
                <a:ea typeface="Raleway"/>
                <a:cs typeface="Raleway"/>
                <a:sym typeface="Raleway"/>
              </a:rPr>
              <a:t>Continue...</a:t>
            </a:r>
            <a:endParaRPr i="1">
              <a:latin typeface="Raleway"/>
              <a:ea typeface="Raleway"/>
              <a:cs typeface="Raleway"/>
              <a:sym typeface="Raleway"/>
            </a:endParaRPr>
          </a:p>
        </p:txBody>
      </p:sp>
      <p:cxnSp>
        <p:nvCxnSpPr>
          <p:cNvPr id="916" name="Google Shape;916;gec558b6e6d_5_66"/>
          <p:cNvCxnSpPr>
            <a:stCxn id="911" idx="3"/>
            <a:endCxn id="914" idx="1"/>
          </p:cNvCxnSpPr>
          <p:nvPr/>
        </p:nvCxnSpPr>
        <p:spPr>
          <a:xfrm>
            <a:off x="8527563" y="4236163"/>
            <a:ext cx="500100" cy="0"/>
          </a:xfrm>
          <a:prstGeom prst="straightConnector1">
            <a:avLst/>
          </a:prstGeom>
          <a:noFill/>
          <a:ln cap="flat" cmpd="sng" w="9525">
            <a:solidFill>
              <a:srgbClr val="000000"/>
            </a:solidFill>
            <a:prstDash val="solid"/>
            <a:round/>
            <a:headEnd len="med" w="med" type="none"/>
            <a:tailEnd len="med" w="med" type="triangle"/>
          </a:ln>
        </p:spPr>
      </p:cxnSp>
      <p:cxnSp>
        <p:nvCxnSpPr>
          <p:cNvPr id="917" name="Google Shape;917;gec558b6e6d_5_66"/>
          <p:cNvCxnSpPr>
            <a:stCxn id="911" idx="2"/>
            <a:endCxn id="915" idx="0"/>
          </p:cNvCxnSpPr>
          <p:nvPr/>
        </p:nvCxnSpPr>
        <p:spPr>
          <a:xfrm>
            <a:off x="7600413" y="4868413"/>
            <a:ext cx="0" cy="389400"/>
          </a:xfrm>
          <a:prstGeom prst="straightConnector1">
            <a:avLst/>
          </a:prstGeom>
          <a:noFill/>
          <a:ln cap="flat" cmpd="sng" w="9525">
            <a:solidFill>
              <a:srgbClr val="000000"/>
            </a:solidFill>
            <a:prstDash val="solid"/>
            <a:round/>
            <a:headEnd len="med" w="med" type="none"/>
            <a:tailEnd len="med" w="med" type="triangle"/>
          </a:ln>
        </p:spPr>
      </p:cxnSp>
      <p:sp>
        <p:nvSpPr>
          <p:cNvPr id="918" name="Google Shape;918;gec558b6e6d_5_66"/>
          <p:cNvSpPr txBox="1"/>
          <p:nvPr/>
        </p:nvSpPr>
        <p:spPr>
          <a:xfrm>
            <a:off x="8404888" y="3919863"/>
            <a:ext cx="52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Raleway"/>
                <a:ea typeface="Raleway"/>
                <a:cs typeface="Raleway"/>
                <a:sym typeface="Raleway"/>
              </a:rPr>
              <a:t>False</a:t>
            </a:r>
            <a:endParaRPr sz="800">
              <a:latin typeface="Raleway"/>
              <a:ea typeface="Raleway"/>
              <a:cs typeface="Raleway"/>
              <a:sym typeface="Raleway"/>
            </a:endParaRPr>
          </a:p>
        </p:txBody>
      </p:sp>
      <p:sp>
        <p:nvSpPr>
          <p:cNvPr id="919" name="Google Shape;919;gec558b6e6d_5_66"/>
          <p:cNvSpPr txBox="1"/>
          <p:nvPr/>
        </p:nvSpPr>
        <p:spPr>
          <a:xfrm>
            <a:off x="6810088" y="4979163"/>
            <a:ext cx="7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Raleway"/>
                <a:ea typeface="Raleway"/>
                <a:cs typeface="Raleway"/>
                <a:sym typeface="Raleway"/>
              </a:rPr>
              <a:t>True</a:t>
            </a:r>
            <a:endParaRPr sz="900">
              <a:latin typeface="Raleway"/>
              <a:ea typeface="Raleway"/>
              <a:cs typeface="Raleway"/>
              <a:sym typeface="Raleway"/>
            </a:endParaRPr>
          </a:p>
        </p:txBody>
      </p:sp>
      <p:sp>
        <p:nvSpPr>
          <p:cNvPr id="920" name="Google Shape;920;gec558b6e6d_5_66"/>
          <p:cNvSpPr/>
          <p:nvPr/>
        </p:nvSpPr>
        <p:spPr>
          <a:xfrm>
            <a:off x="8998275" y="5257750"/>
            <a:ext cx="1365900" cy="5001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a:latin typeface="Raleway"/>
                <a:ea typeface="Raleway"/>
                <a:cs typeface="Raleway"/>
                <a:sym typeface="Raleway"/>
              </a:rPr>
              <a:t>   Continue...</a:t>
            </a:r>
            <a:endParaRPr i="1">
              <a:latin typeface="Raleway"/>
              <a:ea typeface="Raleway"/>
              <a:cs typeface="Raleway"/>
              <a:sym typeface="Raleway"/>
            </a:endParaRPr>
          </a:p>
        </p:txBody>
      </p:sp>
      <p:cxnSp>
        <p:nvCxnSpPr>
          <p:cNvPr id="921" name="Google Shape;921;gec558b6e6d_5_66"/>
          <p:cNvCxnSpPr>
            <a:endCxn id="920" idx="0"/>
          </p:cNvCxnSpPr>
          <p:nvPr/>
        </p:nvCxnSpPr>
        <p:spPr>
          <a:xfrm>
            <a:off x="9674025" y="4495150"/>
            <a:ext cx="7200" cy="762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ee2ad1161a_1_271"/>
          <p:cNvSpPr txBox="1"/>
          <p:nvPr>
            <p:ph type="title"/>
          </p:nvPr>
        </p:nvSpPr>
        <p:spPr>
          <a:xfrm>
            <a:off x="1473200" y="368100"/>
            <a:ext cx="8966100" cy="9987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3200"/>
              <a:buNone/>
            </a:pPr>
            <a:r>
              <a:rPr lang="en-US"/>
              <a:t>Testing Activities</a:t>
            </a:r>
            <a:endParaRPr/>
          </a:p>
        </p:txBody>
      </p:sp>
      <p:sp>
        <p:nvSpPr>
          <p:cNvPr id="347" name="Google Shape;347;gee2ad1161a_1_271"/>
          <p:cNvSpPr/>
          <p:nvPr/>
        </p:nvSpPr>
        <p:spPr>
          <a:xfrm>
            <a:off x="-29355" y="3497268"/>
            <a:ext cx="2063700" cy="998700"/>
          </a:xfrm>
          <a:prstGeom prst="chevron">
            <a:avLst>
              <a:gd fmla="val 25486" name="adj"/>
            </a:avLst>
          </a:prstGeom>
          <a:solidFill>
            <a:srgbClr val="1C325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 Planning</a:t>
            </a:r>
            <a:endParaRPr b="0" i="0" sz="1600" u="none" cap="none" strike="noStrike">
              <a:solidFill>
                <a:srgbClr val="FFFFFF"/>
              </a:solidFill>
              <a:latin typeface="Roboto"/>
              <a:ea typeface="Roboto"/>
              <a:cs typeface="Roboto"/>
              <a:sym typeface="Roboto"/>
            </a:endParaRPr>
          </a:p>
        </p:txBody>
      </p:sp>
      <p:sp>
        <p:nvSpPr>
          <p:cNvPr id="348" name="Google Shape;348;gee2ad1161a_1_27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
        <p:nvSpPr>
          <p:cNvPr id="349" name="Google Shape;349;gee2ad1161a_1_271"/>
          <p:cNvSpPr/>
          <p:nvPr/>
        </p:nvSpPr>
        <p:spPr>
          <a:xfrm>
            <a:off x="2048799" y="3469397"/>
            <a:ext cx="2063700" cy="998700"/>
          </a:xfrm>
          <a:prstGeom prst="chevron">
            <a:avLst>
              <a:gd fmla="val 25486" name="adj"/>
            </a:avLst>
          </a:prstGeom>
          <a:solidFill>
            <a:srgbClr val="355EB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 Monitoring</a:t>
            </a:r>
            <a:endParaRPr b="0" i="0" sz="1600" u="none" cap="none" strike="noStrike">
              <a:solidFill>
                <a:srgbClr val="FFFFFF"/>
              </a:solidFill>
              <a:latin typeface="Roboto"/>
              <a:ea typeface="Roboto"/>
              <a:cs typeface="Roboto"/>
              <a:sym typeface="Roboto"/>
            </a:endParaRPr>
          </a:p>
        </p:txBody>
      </p:sp>
      <p:sp>
        <p:nvSpPr>
          <p:cNvPr id="350" name="Google Shape;350;gee2ad1161a_1_271"/>
          <p:cNvSpPr/>
          <p:nvPr/>
        </p:nvSpPr>
        <p:spPr>
          <a:xfrm>
            <a:off x="4021856" y="3497268"/>
            <a:ext cx="2063700" cy="998700"/>
          </a:xfrm>
          <a:prstGeom prst="chevron">
            <a:avLst>
              <a:gd fmla="val 25486" name="adj"/>
            </a:avLst>
          </a:prstGeom>
          <a:solidFill>
            <a:srgbClr val="26437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 Analysis</a:t>
            </a:r>
            <a:endParaRPr b="0" i="0" sz="1600" u="none" cap="none" strike="noStrike">
              <a:solidFill>
                <a:srgbClr val="FFFFFF"/>
              </a:solidFill>
              <a:latin typeface="Roboto"/>
              <a:ea typeface="Roboto"/>
              <a:cs typeface="Roboto"/>
              <a:sym typeface="Roboto"/>
            </a:endParaRPr>
          </a:p>
        </p:txBody>
      </p:sp>
      <p:sp>
        <p:nvSpPr>
          <p:cNvPr id="351" name="Google Shape;351;gee2ad1161a_1_271"/>
          <p:cNvSpPr/>
          <p:nvPr/>
        </p:nvSpPr>
        <p:spPr>
          <a:xfrm>
            <a:off x="6024121" y="3497268"/>
            <a:ext cx="2063700" cy="998700"/>
          </a:xfrm>
          <a:prstGeom prst="chevron">
            <a:avLst>
              <a:gd fmla="val 25486" name="adj"/>
            </a:avLst>
          </a:prstGeom>
          <a:solidFill>
            <a:srgbClr val="355EB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 Design</a:t>
            </a:r>
            <a:endParaRPr b="0" i="0" sz="1600" u="none" cap="none" strike="noStrike">
              <a:solidFill>
                <a:srgbClr val="FFFFFF"/>
              </a:solidFill>
              <a:latin typeface="Roboto"/>
              <a:ea typeface="Roboto"/>
              <a:cs typeface="Roboto"/>
              <a:sym typeface="Roboto"/>
            </a:endParaRPr>
          </a:p>
        </p:txBody>
      </p:sp>
      <p:sp>
        <p:nvSpPr>
          <p:cNvPr id="352" name="Google Shape;352;gee2ad1161a_1_271"/>
          <p:cNvSpPr/>
          <p:nvPr/>
        </p:nvSpPr>
        <p:spPr>
          <a:xfrm>
            <a:off x="8029109" y="3497268"/>
            <a:ext cx="2063700" cy="998700"/>
          </a:xfrm>
          <a:prstGeom prst="chevron">
            <a:avLst>
              <a:gd fmla="val 25486" name="adj"/>
            </a:avLst>
          </a:prstGeom>
          <a:solidFill>
            <a:srgbClr val="1C325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a:t>
            </a:r>
            <a:r>
              <a:rPr b="0" i="0" lang="en-US" sz="1500" u="none" cap="none" strike="noStrike">
                <a:solidFill>
                  <a:srgbClr val="FFFFFF"/>
                </a:solidFill>
                <a:latin typeface="Roboto"/>
                <a:ea typeface="Roboto"/>
                <a:cs typeface="Roboto"/>
                <a:sym typeface="Roboto"/>
              </a:rPr>
              <a:t> Implementation</a:t>
            </a:r>
            <a:endParaRPr b="0" i="0" sz="1500" u="none" cap="none" strike="noStrike">
              <a:solidFill>
                <a:srgbClr val="FFFFFF"/>
              </a:solidFill>
              <a:latin typeface="Roboto"/>
              <a:ea typeface="Roboto"/>
              <a:cs typeface="Roboto"/>
              <a:sym typeface="Roboto"/>
            </a:endParaRPr>
          </a:p>
        </p:txBody>
      </p:sp>
      <p:sp>
        <p:nvSpPr>
          <p:cNvPr id="353" name="Google Shape;353;gee2ad1161a_1_271"/>
          <p:cNvSpPr/>
          <p:nvPr/>
        </p:nvSpPr>
        <p:spPr>
          <a:xfrm>
            <a:off x="10042870" y="3497268"/>
            <a:ext cx="2063700" cy="998700"/>
          </a:xfrm>
          <a:prstGeom prst="chevron">
            <a:avLst>
              <a:gd fmla="val 25486" name="adj"/>
            </a:avLst>
          </a:prstGeom>
          <a:solidFill>
            <a:srgbClr val="355EB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Test Execution</a:t>
            </a:r>
            <a:endParaRPr b="0" i="0" sz="1600" u="none" cap="none" strike="noStrike">
              <a:solidFill>
                <a:srgbClr val="FFFFFF"/>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ec558b6e6d_5_0"/>
          <p:cNvSpPr txBox="1"/>
          <p:nvPr>
            <p:ph type="title"/>
          </p:nvPr>
        </p:nvSpPr>
        <p:spPr>
          <a:xfrm>
            <a:off x="1468515" y="363800"/>
            <a:ext cx="10099200" cy="9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Exercise:</a:t>
            </a:r>
            <a:endParaRPr>
              <a:solidFill>
                <a:schemeClr val="lt1"/>
              </a:solidFill>
            </a:endParaRPr>
          </a:p>
        </p:txBody>
      </p:sp>
      <p:sp>
        <p:nvSpPr>
          <p:cNvPr id="928" name="Google Shape;928;gec558b6e6d_5_0"/>
          <p:cNvSpPr txBox="1"/>
          <p:nvPr>
            <p:ph idx="1" type="body"/>
          </p:nvPr>
        </p:nvSpPr>
        <p:spPr>
          <a:xfrm>
            <a:off x="1031175" y="1496200"/>
            <a:ext cx="10898100" cy="52164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400">
                <a:latin typeface="Raleway"/>
                <a:ea typeface="Raleway"/>
                <a:cs typeface="Raleway"/>
                <a:sym typeface="Raleway"/>
              </a:rPr>
              <a:t>Using the “Let’s go shopping” </a:t>
            </a:r>
            <a:r>
              <a:rPr lang="en-US" sz="2400">
                <a:latin typeface="Raleway"/>
                <a:ea typeface="Raleway"/>
                <a:cs typeface="Raleway"/>
                <a:sym typeface="Raleway"/>
              </a:rPr>
              <a:t>exercise</a:t>
            </a:r>
            <a:r>
              <a:rPr lang="en-US" sz="2400">
                <a:latin typeface="Raleway"/>
                <a:ea typeface="Raleway"/>
                <a:cs typeface="Raleway"/>
                <a:sym typeface="Raleway"/>
              </a:rPr>
              <a:t> that you did before:</a:t>
            </a:r>
            <a:endParaRPr sz="2400">
              <a:latin typeface="Raleway"/>
              <a:ea typeface="Raleway"/>
              <a:cs typeface="Raleway"/>
              <a:sym typeface="Raleway"/>
            </a:endParaRPr>
          </a:p>
          <a:p>
            <a:pPr indent="-381000" lvl="0" marL="457200" rtl="0" algn="l">
              <a:lnSpc>
                <a:spcPct val="100000"/>
              </a:lnSpc>
              <a:spcBef>
                <a:spcPts val="800"/>
              </a:spcBef>
              <a:spcAft>
                <a:spcPts val="0"/>
              </a:spcAft>
              <a:buSzPts val="2400"/>
              <a:buFont typeface="Raleway"/>
              <a:buAutoNum type="arabicPeriod"/>
            </a:pPr>
            <a:r>
              <a:rPr lang="en-US" sz="2400">
                <a:solidFill>
                  <a:srgbClr val="222222"/>
                </a:solidFill>
                <a:latin typeface="Raleway"/>
                <a:ea typeface="Raleway"/>
                <a:cs typeface="Raleway"/>
                <a:sym typeface="Raleway"/>
              </a:rPr>
              <a:t>Validate with an Assert if the page title is “Swag Labs”.</a:t>
            </a:r>
            <a:endParaRPr sz="2400">
              <a:solidFill>
                <a:srgbClr val="222222"/>
              </a:solidFill>
              <a:latin typeface="Raleway"/>
              <a:ea typeface="Raleway"/>
              <a:cs typeface="Raleway"/>
              <a:sym typeface="Raleway"/>
            </a:endParaRPr>
          </a:p>
          <a:p>
            <a:pPr indent="-381000" lvl="0" marL="457200" rtl="0" algn="l">
              <a:lnSpc>
                <a:spcPct val="100000"/>
              </a:lnSpc>
              <a:spcBef>
                <a:spcPts val="80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that all item are visible.</a:t>
            </a:r>
            <a:endParaRPr sz="2400">
              <a:solidFill>
                <a:srgbClr val="222222"/>
              </a:solidFill>
              <a:latin typeface="Raleway"/>
              <a:ea typeface="Raleway"/>
              <a:cs typeface="Raleway"/>
              <a:sym typeface="Raleway"/>
            </a:endParaRPr>
          </a:p>
          <a:p>
            <a:pPr indent="-381000" lvl="0" marL="457200" rtl="0" algn="l">
              <a:lnSpc>
                <a:spcPct val="100000"/>
              </a:lnSpc>
              <a:spcBef>
                <a:spcPts val="80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if </a:t>
            </a:r>
            <a:r>
              <a:rPr lang="en-US" sz="2400">
                <a:latin typeface="Raleway"/>
                <a:ea typeface="Raleway"/>
                <a:cs typeface="Raleway"/>
                <a:sym typeface="Raleway"/>
              </a:rPr>
              <a:t>“</a:t>
            </a:r>
            <a:r>
              <a:rPr lang="en-US" sz="2400">
                <a:solidFill>
                  <a:srgbClr val="222222"/>
                </a:solidFill>
                <a:latin typeface="Raleway"/>
                <a:ea typeface="Raleway"/>
                <a:cs typeface="Raleway"/>
                <a:sym typeface="Raleway"/>
              </a:rPr>
              <a:t>Sauce Labs Fleece Jacket” already exist in the page.</a:t>
            </a:r>
            <a:endParaRPr sz="2400">
              <a:solidFill>
                <a:srgbClr val="222222"/>
              </a:solidFill>
              <a:latin typeface="Raleway"/>
              <a:ea typeface="Raleway"/>
              <a:cs typeface="Raleway"/>
              <a:sym typeface="Raleway"/>
            </a:endParaRPr>
          </a:p>
          <a:p>
            <a:pPr indent="-381000" lvl="0" marL="457200" rtl="0" algn="l">
              <a:lnSpc>
                <a:spcPct val="100000"/>
              </a:lnSpc>
              <a:spcBef>
                <a:spcPts val="80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that page title of cart is not “Ready to Shopping”.</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if Sauce Labs Fleece Jacket was added to cart.</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Click on remove button.</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if Sauce Labs Fleece Jacket was removed from cart.</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Click to Continue shopping..</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Add Test.allTheThings() T-Shirt (Red) to cart &gt;&gt; Go to cart.</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Validate that T-Shirt (Red) is already on cart &gt;&gt; Do checkout..</a:t>
            </a:r>
            <a:endParaRPr sz="2400">
              <a:solidFill>
                <a:srgbClr val="222222"/>
              </a:solidFill>
              <a:latin typeface="Raleway"/>
              <a:ea typeface="Raleway"/>
              <a:cs typeface="Raleway"/>
              <a:sym typeface="Raleway"/>
            </a:endParaRPr>
          </a:p>
          <a:p>
            <a:pPr indent="-381000" lvl="0" marL="457200" rtl="0" algn="l">
              <a:lnSpc>
                <a:spcPct val="100000"/>
              </a:lnSpc>
              <a:spcBef>
                <a:spcPts val="0"/>
              </a:spcBef>
              <a:spcAft>
                <a:spcPts val="0"/>
              </a:spcAft>
              <a:buClr>
                <a:srgbClr val="222222"/>
              </a:buClr>
              <a:buSzPts val="2400"/>
              <a:buFont typeface="Raleway"/>
              <a:buAutoNum type="arabicPeriod"/>
            </a:pPr>
            <a:r>
              <a:rPr lang="en-US" sz="2400">
                <a:solidFill>
                  <a:srgbClr val="222222"/>
                </a:solidFill>
                <a:latin typeface="Raleway"/>
                <a:ea typeface="Raleway"/>
                <a:cs typeface="Raleway"/>
                <a:sym typeface="Raleway"/>
              </a:rPr>
              <a:t>Complete checkout.</a:t>
            </a:r>
            <a:endParaRPr sz="2400">
              <a:solidFill>
                <a:srgbClr val="222222"/>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2400">
              <a:latin typeface="Raleway"/>
              <a:ea typeface="Raleway"/>
              <a:cs typeface="Raleway"/>
              <a:sym typeface="Raleway"/>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9"/>
          <p:cNvSpPr txBox="1"/>
          <p:nvPr>
            <p:ph type="ctrTitle"/>
          </p:nvPr>
        </p:nvSpPr>
        <p:spPr>
          <a:xfrm>
            <a:off x="1590261" y="1705838"/>
            <a:ext cx="9471991"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lt1"/>
              </a:buClr>
              <a:buSzPts val="4800"/>
              <a:buFont typeface="Raleway"/>
              <a:buNone/>
            </a:pPr>
            <a:r>
              <a:rPr lang="en-US">
                <a:solidFill>
                  <a:schemeClr val="lt1"/>
                </a:solidFill>
              </a:rPr>
              <a:t>7</a:t>
            </a:r>
            <a:r>
              <a:rPr lang="en-US">
                <a:solidFill>
                  <a:schemeClr val="lt1"/>
                </a:solidFill>
              </a:rPr>
              <a:t>. Appium</a:t>
            </a:r>
            <a:endParaRPr>
              <a:solidFill>
                <a:schemeClr val="lt1"/>
              </a:solidFill>
            </a:endParaRPr>
          </a:p>
        </p:txBody>
      </p:sp>
      <p:sp>
        <p:nvSpPr>
          <p:cNvPr id="934" name="Google Shape;934;p39"/>
          <p:cNvSpPr txBox="1"/>
          <p:nvPr>
            <p:ph idx="4294967295"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1"/>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Some things you should know about Appium:</a:t>
            </a:r>
            <a:endParaRPr/>
          </a:p>
          <a:p>
            <a:pPr indent="-342900" lvl="0" marL="342900" rtl="0" algn="l">
              <a:lnSpc>
                <a:spcPct val="90000"/>
              </a:lnSpc>
              <a:spcBef>
                <a:spcPts val="800"/>
              </a:spcBef>
              <a:spcAft>
                <a:spcPts val="0"/>
              </a:spcAft>
              <a:buSzPts val="2600"/>
              <a:buChar char="▸"/>
            </a:pPr>
            <a:r>
              <a:rPr lang="en-US" sz="2000"/>
              <a:t>Appium is an open-source Automation tool</a:t>
            </a:r>
            <a:endParaRPr/>
          </a:p>
          <a:p>
            <a:pPr indent="-342900" lvl="0" marL="342900" rtl="0" algn="l">
              <a:lnSpc>
                <a:spcPct val="90000"/>
              </a:lnSpc>
              <a:spcBef>
                <a:spcPts val="800"/>
              </a:spcBef>
              <a:spcAft>
                <a:spcPts val="0"/>
              </a:spcAft>
              <a:buSzPts val="2600"/>
              <a:buChar char="▸"/>
            </a:pPr>
            <a:r>
              <a:rPr lang="en-US" sz="2000"/>
              <a:t>It supports multiple platforms for Automation (Android, iOS)</a:t>
            </a:r>
            <a:endParaRPr/>
          </a:p>
          <a:p>
            <a:pPr indent="-342900" lvl="0" marL="342900" rtl="0" algn="l">
              <a:lnSpc>
                <a:spcPct val="90000"/>
              </a:lnSpc>
              <a:spcBef>
                <a:spcPts val="800"/>
              </a:spcBef>
              <a:spcAft>
                <a:spcPts val="0"/>
              </a:spcAft>
              <a:buSzPts val="2600"/>
              <a:buChar char="▸"/>
            </a:pPr>
            <a:r>
              <a:rPr lang="en-US" sz="2000"/>
              <a:t>Can work with Native, Hybrid and Mobile Web Apps</a:t>
            </a:r>
            <a:endParaRPr/>
          </a:p>
          <a:p>
            <a:pPr indent="-342900" lvl="0" marL="342900" rtl="0" algn="l">
              <a:lnSpc>
                <a:spcPct val="90000"/>
              </a:lnSpc>
              <a:spcBef>
                <a:spcPts val="800"/>
              </a:spcBef>
              <a:spcAft>
                <a:spcPts val="0"/>
              </a:spcAft>
              <a:buSzPts val="2600"/>
              <a:buChar char="▸"/>
            </a:pPr>
            <a:r>
              <a:rPr lang="en-US" sz="2000"/>
              <a:t>It shares a lot of common functionalities with Selenium</a:t>
            </a:r>
            <a:endParaRPr/>
          </a:p>
          <a:p>
            <a:pPr indent="-342900" lvl="0" marL="342900" rtl="0" algn="l">
              <a:lnSpc>
                <a:spcPct val="90000"/>
              </a:lnSpc>
              <a:spcBef>
                <a:spcPts val="800"/>
              </a:spcBef>
              <a:spcAft>
                <a:spcPts val="0"/>
              </a:spcAft>
              <a:buSzPts val="2600"/>
              <a:buChar char="▸"/>
            </a:pPr>
            <a:r>
              <a:rPr lang="en-US" sz="2000"/>
              <a:t>Can be written in multiple languages (Java, Phyton, etc.)</a:t>
            </a:r>
            <a:endParaRPr/>
          </a:p>
          <a:p>
            <a:pPr indent="-342900" lvl="0" marL="342900" rtl="0" algn="l">
              <a:lnSpc>
                <a:spcPct val="90000"/>
              </a:lnSpc>
              <a:spcBef>
                <a:spcPts val="800"/>
              </a:spcBef>
              <a:spcAft>
                <a:spcPts val="0"/>
              </a:spcAft>
              <a:buSzPts val="2600"/>
              <a:buChar char="▸"/>
            </a:pPr>
            <a:r>
              <a:rPr lang="en-US" sz="2000"/>
              <a:t>It requires an Appium Server to work (Node.js)</a:t>
            </a:r>
            <a:endParaRPr/>
          </a:p>
        </p:txBody>
      </p:sp>
      <p:sp>
        <p:nvSpPr>
          <p:cNvPr id="940" name="Google Shape;940;p31"/>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Appium Features</a:t>
            </a:r>
            <a:endParaRPr>
              <a:solidFill>
                <a:schemeClr val="lt1"/>
              </a:solidFill>
            </a:endParaRPr>
          </a:p>
        </p:txBody>
      </p:sp>
      <p:sp>
        <p:nvSpPr>
          <p:cNvPr id="941" name="Google Shape;941;p3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7"/>
          <p:cNvSpPr txBox="1"/>
          <p:nvPr>
            <p:ph idx="1" type="body"/>
          </p:nvPr>
        </p:nvSpPr>
        <p:spPr>
          <a:xfrm>
            <a:off x="278012" y="1670013"/>
            <a:ext cx="3926240"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Let's setup Android Emulator with Android Studio</a:t>
            </a:r>
            <a:endParaRPr/>
          </a:p>
          <a:p>
            <a:pPr indent="0" lvl="0" marL="0" rtl="0" algn="l">
              <a:lnSpc>
                <a:spcPct val="90000"/>
              </a:lnSpc>
              <a:spcBef>
                <a:spcPts val="800"/>
              </a:spcBef>
              <a:spcAft>
                <a:spcPts val="0"/>
              </a:spcAft>
              <a:buSzPts val="2600"/>
              <a:buNone/>
            </a:pPr>
            <a:r>
              <a:t/>
            </a:r>
            <a:endParaRPr b="1"/>
          </a:p>
          <a:p>
            <a:pPr indent="0" lvl="0" marL="0" rtl="0" algn="l">
              <a:lnSpc>
                <a:spcPct val="90000"/>
              </a:lnSpc>
              <a:spcBef>
                <a:spcPts val="800"/>
              </a:spcBef>
              <a:spcAft>
                <a:spcPts val="0"/>
              </a:spcAft>
              <a:buSzPts val="2600"/>
              <a:buNone/>
            </a:pPr>
            <a:r>
              <a:rPr b="1" lang="en-US"/>
              <a:t>AVD Manager</a:t>
            </a:r>
            <a:endParaRPr/>
          </a:p>
        </p:txBody>
      </p:sp>
      <p:sp>
        <p:nvSpPr>
          <p:cNvPr id="947" name="Google Shape;947;p67"/>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Setup Android Emulator</a:t>
            </a:r>
            <a:endParaRPr>
              <a:solidFill>
                <a:schemeClr val="lt1"/>
              </a:solidFill>
            </a:endParaRPr>
          </a:p>
        </p:txBody>
      </p:sp>
      <p:sp>
        <p:nvSpPr>
          <p:cNvPr id="948" name="Google Shape;948;p67"/>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pic>
        <p:nvPicPr>
          <p:cNvPr descr="A close-up of a cell phone&#10;&#10;Description automatically generated with medium confidence" id="949" name="Google Shape;949;p67"/>
          <p:cNvPicPr preferRelativeResize="0"/>
          <p:nvPr/>
        </p:nvPicPr>
        <p:blipFill rotWithShape="1">
          <a:blip r:embed="rId3">
            <a:alphaModFix/>
          </a:blip>
          <a:srcRect b="0" l="0" r="0" t="0"/>
          <a:stretch/>
        </p:blipFill>
        <p:spPr>
          <a:xfrm>
            <a:off x="6993837" y="1789043"/>
            <a:ext cx="2243078" cy="414245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8"/>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What are desired capabilities?</a:t>
            </a:r>
            <a:endParaRPr/>
          </a:p>
          <a:p>
            <a:pPr indent="-342900" lvl="0" marL="342900" rtl="0" algn="l">
              <a:lnSpc>
                <a:spcPct val="90000"/>
              </a:lnSpc>
              <a:spcBef>
                <a:spcPts val="800"/>
              </a:spcBef>
              <a:spcAft>
                <a:spcPts val="0"/>
              </a:spcAft>
              <a:buSzPts val="2600"/>
              <a:buChar char="▸"/>
            </a:pPr>
            <a:r>
              <a:rPr lang="en-US" sz="2000"/>
              <a:t>Desired Capabilities are just a set of keys and values that get sent to the Appium server during session initialization, that tell Appium what kind of thing we want to automate. The minimum set of required capabilities for any Appium driver should include:</a:t>
            </a:r>
            <a:endParaRPr/>
          </a:p>
          <a:p>
            <a:pPr indent="-342900" lvl="1" marL="952485" rtl="0" algn="l">
              <a:lnSpc>
                <a:spcPct val="90000"/>
              </a:lnSpc>
              <a:spcBef>
                <a:spcPts val="0"/>
              </a:spcBef>
              <a:spcAft>
                <a:spcPts val="0"/>
              </a:spcAft>
              <a:buSzPts val="2600"/>
              <a:buChar char="▹"/>
            </a:pPr>
            <a:r>
              <a:rPr b="1" lang="en-US" sz="2000"/>
              <a:t>platformName</a:t>
            </a:r>
            <a:r>
              <a:rPr lang="en-US" sz="2000"/>
              <a:t>: the name of the platform to automate</a:t>
            </a:r>
            <a:endParaRPr/>
          </a:p>
          <a:p>
            <a:pPr indent="-342900" lvl="1" marL="952485" rtl="0" algn="l">
              <a:lnSpc>
                <a:spcPct val="90000"/>
              </a:lnSpc>
              <a:spcBef>
                <a:spcPts val="0"/>
              </a:spcBef>
              <a:spcAft>
                <a:spcPts val="0"/>
              </a:spcAft>
              <a:buSzPts val="2600"/>
              <a:buChar char="▹"/>
            </a:pPr>
            <a:r>
              <a:rPr b="1" lang="en-US" sz="2000"/>
              <a:t>platformVersion</a:t>
            </a:r>
            <a:r>
              <a:rPr lang="en-US" sz="2000"/>
              <a:t>: the version of the platform to automate</a:t>
            </a:r>
            <a:endParaRPr/>
          </a:p>
          <a:p>
            <a:pPr indent="-342900" lvl="1" marL="952485" rtl="0" algn="l">
              <a:lnSpc>
                <a:spcPct val="90000"/>
              </a:lnSpc>
              <a:spcBef>
                <a:spcPts val="0"/>
              </a:spcBef>
              <a:spcAft>
                <a:spcPts val="0"/>
              </a:spcAft>
              <a:buSzPts val="2600"/>
              <a:buChar char="▹"/>
            </a:pPr>
            <a:r>
              <a:rPr b="1" lang="en-US" sz="2000"/>
              <a:t>deviceName</a:t>
            </a:r>
            <a:r>
              <a:rPr lang="en-US" sz="2000"/>
              <a:t>: the kind of device to automate</a:t>
            </a:r>
            <a:endParaRPr/>
          </a:p>
          <a:p>
            <a:pPr indent="-342900" lvl="1" marL="952485" rtl="0" algn="l">
              <a:lnSpc>
                <a:spcPct val="90000"/>
              </a:lnSpc>
              <a:spcBef>
                <a:spcPts val="0"/>
              </a:spcBef>
              <a:spcAft>
                <a:spcPts val="0"/>
              </a:spcAft>
              <a:buSzPts val="2600"/>
              <a:buChar char="▹"/>
            </a:pPr>
            <a:r>
              <a:rPr b="1" lang="en-US" sz="2000"/>
              <a:t>app</a:t>
            </a:r>
            <a:r>
              <a:rPr lang="en-US" sz="2000"/>
              <a:t>: the path to the app you want to automate (but use the browserName capability instead in the case of automating a web browser)</a:t>
            </a:r>
            <a:endParaRPr/>
          </a:p>
          <a:p>
            <a:pPr indent="-342900" lvl="1" marL="952485" rtl="0" algn="l">
              <a:lnSpc>
                <a:spcPct val="90000"/>
              </a:lnSpc>
              <a:spcBef>
                <a:spcPts val="0"/>
              </a:spcBef>
              <a:spcAft>
                <a:spcPts val="0"/>
              </a:spcAft>
              <a:buSzPts val="2600"/>
              <a:buChar char="▹"/>
            </a:pPr>
            <a:r>
              <a:rPr b="1" lang="en-US" sz="2000"/>
              <a:t>automationName</a:t>
            </a:r>
            <a:r>
              <a:rPr lang="en-US" sz="2000"/>
              <a:t>: the name of the driver you wish to use</a:t>
            </a:r>
            <a:endParaRPr/>
          </a:p>
        </p:txBody>
      </p:sp>
      <p:sp>
        <p:nvSpPr>
          <p:cNvPr id="955" name="Google Shape;955;p68"/>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Desired Capabilities</a:t>
            </a:r>
            <a:endParaRPr>
              <a:solidFill>
                <a:schemeClr val="lt1"/>
              </a:solidFill>
            </a:endParaRPr>
          </a:p>
        </p:txBody>
      </p:sp>
      <p:sp>
        <p:nvSpPr>
          <p:cNvPr id="956" name="Google Shape;956;p68"/>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9"/>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Launch the App in your Virtual Device</a:t>
            </a:r>
            <a:endParaRPr sz="2000"/>
          </a:p>
        </p:txBody>
      </p:sp>
      <p:sp>
        <p:nvSpPr>
          <p:cNvPr id="962" name="Google Shape;962;p69"/>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Appium Exercise 1</a:t>
            </a:r>
            <a:endParaRPr>
              <a:solidFill>
                <a:schemeClr val="lt1"/>
              </a:solidFill>
            </a:endParaRPr>
          </a:p>
        </p:txBody>
      </p:sp>
      <p:sp>
        <p:nvSpPr>
          <p:cNvPr id="963" name="Google Shape;963;p69"/>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0"/>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Use UIAutomatorViewer to inspect objects and build your first script with XPath and Text </a:t>
            </a:r>
            <a:endParaRPr sz="2000"/>
          </a:p>
        </p:txBody>
      </p:sp>
      <p:sp>
        <p:nvSpPr>
          <p:cNvPr id="969" name="Google Shape;969;p70"/>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Appium Exercise 2</a:t>
            </a:r>
            <a:endParaRPr>
              <a:solidFill>
                <a:schemeClr val="lt1"/>
              </a:solidFill>
            </a:endParaRPr>
          </a:p>
        </p:txBody>
      </p:sp>
      <p:sp>
        <p:nvSpPr>
          <p:cNvPr id="970" name="Google Shape;970;p70"/>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1"/>
          <p:cNvSpPr txBox="1"/>
          <p:nvPr>
            <p:ph idx="1" type="body"/>
          </p:nvPr>
        </p:nvSpPr>
        <p:spPr>
          <a:xfrm>
            <a:off x="278012" y="1670013"/>
            <a:ext cx="10545418" cy="4717200"/>
          </a:xfrm>
          <a:prstGeom prst="rect">
            <a:avLst/>
          </a:prstGeom>
          <a:noFill/>
          <a:ln>
            <a:noFill/>
          </a:ln>
        </p:spPr>
        <p:txBody>
          <a:bodyPr anchorCtr="0" anchor="t" bIns="121900" lIns="121900" spcFirstLastPara="1" rIns="121900" wrap="square" tIns="121900">
            <a:noAutofit/>
          </a:bodyPr>
          <a:lstStyle/>
          <a:p>
            <a:pPr indent="-177800" lvl="0" marL="342900" rtl="0" algn="l">
              <a:lnSpc>
                <a:spcPct val="90000"/>
              </a:lnSpc>
              <a:spcBef>
                <a:spcPts val="800"/>
              </a:spcBef>
              <a:spcAft>
                <a:spcPts val="0"/>
              </a:spcAft>
              <a:buSzPts val="2600"/>
              <a:buNone/>
            </a:pPr>
            <a:r>
              <a:t/>
            </a:r>
            <a:endParaRPr sz="2000"/>
          </a:p>
          <a:p>
            <a:pPr indent="0" lvl="0" marL="0" rtl="0" algn="l">
              <a:lnSpc>
                <a:spcPct val="90000"/>
              </a:lnSpc>
              <a:spcBef>
                <a:spcPts val="800"/>
              </a:spcBef>
              <a:spcAft>
                <a:spcPts val="0"/>
              </a:spcAft>
              <a:buSzPts val="2600"/>
              <a:buNone/>
            </a:pPr>
            <a:r>
              <a:rPr b="1" lang="en-US"/>
              <a:t>Gestures in Automation (TouchActions)</a:t>
            </a:r>
            <a:endParaRPr sz="2000"/>
          </a:p>
        </p:txBody>
      </p:sp>
      <p:sp>
        <p:nvSpPr>
          <p:cNvPr id="976" name="Google Shape;976;p71"/>
          <p:cNvSpPr txBox="1"/>
          <p:nvPr>
            <p:ph type="title"/>
          </p:nvPr>
        </p:nvSpPr>
        <p:spPr>
          <a:xfrm>
            <a:off x="1468515" y="363800"/>
            <a:ext cx="10099200" cy="998800"/>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Raleway"/>
              <a:buNone/>
            </a:pPr>
            <a:r>
              <a:rPr lang="en-US">
                <a:solidFill>
                  <a:schemeClr val="lt1"/>
                </a:solidFill>
              </a:rPr>
              <a:t>Appium Exercise 3</a:t>
            </a:r>
            <a:endParaRPr>
              <a:solidFill>
                <a:schemeClr val="lt1"/>
              </a:solidFill>
            </a:endParaRPr>
          </a:p>
        </p:txBody>
      </p:sp>
      <p:sp>
        <p:nvSpPr>
          <p:cNvPr id="977" name="Google Shape;977;p71"/>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ee2ad1161a_0_153"/>
          <p:cNvSpPr txBox="1"/>
          <p:nvPr>
            <p:ph type="ctrTitle"/>
          </p:nvPr>
        </p:nvSpPr>
        <p:spPr>
          <a:xfrm>
            <a:off x="262100" y="725522"/>
            <a:ext cx="6526800" cy="44622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1C325F"/>
              </a:buClr>
              <a:buSzPts val="5200"/>
              <a:buFont typeface="Raleway"/>
              <a:buNone/>
            </a:pPr>
            <a:r>
              <a:rPr b="1" lang="en-US" sz="6000"/>
              <a:t>Test Automation Bootcamp:</a:t>
            </a:r>
            <a:br>
              <a:rPr lang="en-US" sz="6000"/>
            </a:br>
            <a:r>
              <a:rPr lang="en-US" sz="4400"/>
              <a:t>We start at </a:t>
            </a:r>
            <a:r>
              <a:rPr b="1" lang="en-US" sz="4400"/>
              <a:t>9am (PST)</a:t>
            </a:r>
            <a:br>
              <a:rPr lang="en-US" sz="4400"/>
            </a:br>
            <a:r>
              <a:rPr lang="en-US" sz="4400"/>
              <a:t>This time is for Settings or other questions and answers</a:t>
            </a:r>
            <a:endParaRPr sz="6000"/>
          </a:p>
        </p:txBody>
      </p:sp>
      <p:pic>
        <p:nvPicPr>
          <p:cNvPr id="983" name="Google Shape;983;gee2ad1161a_0_153"/>
          <p:cNvPicPr preferRelativeResize="0"/>
          <p:nvPr/>
        </p:nvPicPr>
        <p:blipFill rotWithShape="1">
          <a:blip r:embed="rId3">
            <a:alphaModFix/>
          </a:blip>
          <a:srcRect b="34008" l="0" r="0" t="33740"/>
          <a:stretch/>
        </p:blipFill>
        <p:spPr>
          <a:xfrm>
            <a:off x="8631367" y="589100"/>
            <a:ext cx="3372536" cy="108763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ea7a4bee57_3_0"/>
          <p:cNvSpPr txBox="1"/>
          <p:nvPr>
            <p:ph type="ctrTitle"/>
          </p:nvPr>
        </p:nvSpPr>
        <p:spPr>
          <a:xfrm>
            <a:off x="262100" y="725525"/>
            <a:ext cx="6526800" cy="18816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1C325F"/>
              </a:buClr>
              <a:buSzPts val="5200"/>
              <a:buFont typeface="Raleway"/>
              <a:buNone/>
            </a:pPr>
            <a:r>
              <a:rPr b="1" lang="en-US" sz="6000"/>
              <a:t>Test Automation Bootcamp:</a:t>
            </a:r>
            <a:br>
              <a:rPr lang="en-US" sz="6000"/>
            </a:br>
            <a:endParaRPr sz="6000"/>
          </a:p>
        </p:txBody>
      </p:sp>
      <p:pic>
        <p:nvPicPr>
          <p:cNvPr id="989" name="Google Shape;989;gea7a4bee57_3_0"/>
          <p:cNvPicPr preferRelativeResize="0"/>
          <p:nvPr/>
        </p:nvPicPr>
        <p:blipFill rotWithShape="1">
          <a:blip r:embed="rId3">
            <a:alphaModFix/>
          </a:blip>
          <a:srcRect b="34008" l="0" r="0" t="33740"/>
          <a:stretch/>
        </p:blipFill>
        <p:spPr>
          <a:xfrm>
            <a:off x="8631367" y="589100"/>
            <a:ext cx="3372536" cy="1087635"/>
          </a:xfrm>
          <a:prstGeom prst="rect">
            <a:avLst/>
          </a:prstGeom>
          <a:noFill/>
          <a:ln>
            <a:noFill/>
          </a:ln>
        </p:spPr>
      </p:pic>
      <p:pic>
        <p:nvPicPr>
          <p:cNvPr id="990" name="Google Shape;990;gea7a4bee57_3_0"/>
          <p:cNvPicPr preferRelativeResize="0"/>
          <p:nvPr/>
        </p:nvPicPr>
        <p:blipFill>
          <a:blip r:embed="rId4">
            <a:alphaModFix/>
          </a:blip>
          <a:stretch>
            <a:fillRect/>
          </a:stretch>
        </p:blipFill>
        <p:spPr>
          <a:xfrm>
            <a:off x="1654350" y="1710350"/>
            <a:ext cx="7508550" cy="499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ee2ad1161a_1_282"/>
          <p:cNvSpPr txBox="1"/>
          <p:nvPr>
            <p:ph idx="4294967295" type="subTitle"/>
          </p:nvPr>
        </p:nvSpPr>
        <p:spPr>
          <a:xfrm>
            <a:off x="1780007" y="1810187"/>
            <a:ext cx="7868400" cy="1046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800"/>
              </a:spcBef>
              <a:spcAft>
                <a:spcPts val="0"/>
              </a:spcAft>
              <a:buClr>
                <a:srgbClr val="1C325F"/>
              </a:buClr>
              <a:buSzPts val="4000"/>
              <a:buFont typeface="Raleway"/>
              <a:buNone/>
            </a:pPr>
            <a:r>
              <a:rPr b="0" i="0" lang="en-US" sz="3200" u="none" cap="none" strike="noStrike">
                <a:solidFill>
                  <a:srgbClr val="1C325F"/>
                </a:solidFill>
                <a:latin typeface="Raleway"/>
                <a:ea typeface="Raleway"/>
                <a:cs typeface="Raleway"/>
                <a:sym typeface="Raleway"/>
              </a:rPr>
              <a:t>Set of actions that executed will verify a particular functionality on the software. </a:t>
            </a:r>
            <a:endParaRPr b="0" i="0" sz="3200" u="none" cap="none" strike="noStrike">
              <a:solidFill>
                <a:srgbClr val="1C325F"/>
              </a:solidFill>
              <a:latin typeface="Raleway"/>
              <a:ea typeface="Raleway"/>
              <a:cs typeface="Raleway"/>
              <a:sym typeface="Raleway"/>
            </a:endParaRPr>
          </a:p>
        </p:txBody>
      </p:sp>
      <p:sp>
        <p:nvSpPr>
          <p:cNvPr id="359" name="Google Shape;359;gee2ad1161a_1_282"/>
          <p:cNvSpPr txBox="1"/>
          <p:nvPr>
            <p:ph idx="12" type="sldNum"/>
          </p:nvPr>
        </p:nvSpPr>
        <p:spPr>
          <a:xfrm>
            <a:off x="0" y="0"/>
            <a:ext cx="793200" cy="975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700"/>
              <a:buNone/>
            </a:pPr>
            <a:fld id="{00000000-1234-1234-1234-123412341234}" type="slidenum">
              <a:rPr lang="en-US"/>
              <a:t>‹#›</a:t>
            </a:fld>
            <a:endParaRPr/>
          </a:p>
        </p:txBody>
      </p:sp>
      <p:sp>
        <p:nvSpPr>
          <p:cNvPr id="360" name="Google Shape;360;gee2ad1161a_1_282"/>
          <p:cNvSpPr txBox="1"/>
          <p:nvPr>
            <p:ph idx="4294967295" type="ctrTitle"/>
          </p:nvPr>
        </p:nvSpPr>
        <p:spPr>
          <a:xfrm>
            <a:off x="1454267" y="359891"/>
            <a:ext cx="9823200" cy="1546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3200"/>
              <a:buFont typeface="Dosis"/>
              <a:buNone/>
            </a:pPr>
            <a:r>
              <a:rPr b="0" i="0" lang="en-US" sz="8700" u="none" cap="none" strike="noStrike">
                <a:solidFill>
                  <a:srgbClr val="1C325F"/>
                </a:solidFill>
                <a:latin typeface="Raleway"/>
                <a:ea typeface="Raleway"/>
                <a:cs typeface="Raleway"/>
                <a:sym typeface="Raleway"/>
              </a:rPr>
              <a:t>Test Case</a:t>
            </a:r>
            <a:endParaRPr b="0" i="0" sz="8700" u="none" cap="none" strike="noStrike">
              <a:solidFill>
                <a:srgbClr val="1C325F"/>
              </a:solidFill>
              <a:latin typeface="Raleway"/>
              <a:ea typeface="Raleway"/>
              <a:cs typeface="Raleway"/>
              <a:sym typeface="Raleway"/>
            </a:endParaRPr>
          </a:p>
        </p:txBody>
      </p:sp>
      <p:sp>
        <p:nvSpPr>
          <p:cNvPr id="361" name="Google Shape;361;gee2ad1161a_1_282"/>
          <p:cNvSpPr txBox="1"/>
          <p:nvPr/>
        </p:nvSpPr>
        <p:spPr>
          <a:xfrm>
            <a:off x="4237343" y="3037573"/>
            <a:ext cx="4483200" cy="2213700"/>
          </a:xfrm>
          <a:prstGeom prst="rect">
            <a:avLst/>
          </a:prstGeom>
          <a:noFill/>
          <a:ln>
            <a:noFill/>
          </a:ln>
        </p:spPr>
        <p:txBody>
          <a:bodyPr anchorCtr="0" anchor="t" bIns="121900" lIns="121900" spcFirstLastPara="1" rIns="121900" wrap="square" tIns="121900">
            <a:noAutofit/>
          </a:bodyPr>
          <a:lstStyle/>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Test Number</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Description</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Pre conditions</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Test Steps</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Test Data</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Expected Results</a:t>
            </a:r>
            <a:endParaRPr sz="1900"/>
          </a:p>
          <a:p>
            <a:pPr indent="-381000" lvl="0" marL="381000" marR="0" rtl="0" algn="l">
              <a:lnSpc>
                <a:spcPct val="100000"/>
              </a:lnSpc>
              <a:spcBef>
                <a:spcPts val="800"/>
              </a:spcBef>
              <a:spcAft>
                <a:spcPts val="0"/>
              </a:spcAft>
              <a:buClr>
                <a:srgbClr val="000000"/>
              </a:buClr>
              <a:buSzPts val="2400"/>
              <a:buFont typeface="Arial"/>
              <a:buChar char="•"/>
            </a:pPr>
            <a:r>
              <a:rPr b="0" i="0" lang="en-US" sz="2400" u="none" cap="none" strike="noStrike">
                <a:solidFill>
                  <a:srgbClr val="1C325F"/>
                </a:solidFill>
                <a:latin typeface="Raleway"/>
                <a:ea typeface="Raleway"/>
                <a:cs typeface="Raleway"/>
                <a:sym typeface="Raleway"/>
              </a:rPr>
              <a:t>Pos conditions</a:t>
            </a:r>
            <a:endParaRPr b="0" i="0" sz="3200" u="none" cap="none" strike="noStrike">
              <a:solidFill>
                <a:srgbClr val="1C325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2021-08-19T21:51:57Z</dcterms:created>
  <dc:creator>Oscar Valerio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0x010100B6455B45FE7AEB4CA1BB1BF8E70F9F4B</vt:lpwstr>
  </property>
</Properties>
</file>